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83" r:id="rId4"/>
    <p:sldId id="258" r:id="rId5"/>
    <p:sldId id="284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71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77" r:id="rId28"/>
    <p:sldId id="272" r:id="rId29"/>
    <p:sldId id="269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76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727597-E42D-4372-A165-C9103C90943C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54BD053-B508-4088-8133-899275224D4A}">
      <dgm:prSet/>
      <dgm:spPr/>
      <dgm:t>
        <a:bodyPr/>
        <a:lstStyle/>
        <a:p>
          <a:pPr rtl="0"/>
          <a:r>
            <a:rPr lang="fr-FR" dirty="0" smtClean="0"/>
            <a:t>Figure-géométrique</a:t>
          </a:r>
          <a:endParaRPr lang="fr-FR" dirty="0"/>
        </a:p>
      </dgm:t>
    </dgm:pt>
    <dgm:pt modelId="{03388D70-FC0D-4116-8E8A-280C8195887A}" type="parTrans" cxnId="{2ED8F35C-3A12-47B4-B223-9781749CFEC0}">
      <dgm:prSet/>
      <dgm:spPr/>
      <dgm:t>
        <a:bodyPr/>
        <a:lstStyle/>
        <a:p>
          <a:endParaRPr lang="fr-FR"/>
        </a:p>
      </dgm:t>
    </dgm:pt>
    <dgm:pt modelId="{F71FA717-43FA-4A2B-8BD9-4CD0A4E58682}" type="sibTrans" cxnId="{2ED8F35C-3A12-47B4-B223-9781749CFEC0}">
      <dgm:prSet/>
      <dgm:spPr/>
      <dgm:t>
        <a:bodyPr/>
        <a:lstStyle/>
        <a:p>
          <a:endParaRPr lang="fr-FR"/>
        </a:p>
      </dgm:t>
    </dgm:pt>
    <dgm:pt modelId="{EB6CF51F-7029-4C72-9071-62D5C2601D34}">
      <dgm:prSet/>
      <dgm:spPr/>
      <dgm:t>
        <a:bodyPr/>
        <a:lstStyle/>
        <a:p>
          <a:pPr rtl="0"/>
          <a:r>
            <a:rPr lang="fr-FR" smtClean="0"/>
            <a:t>Cercle</a:t>
          </a:r>
          <a:endParaRPr lang="fr-FR"/>
        </a:p>
      </dgm:t>
    </dgm:pt>
    <dgm:pt modelId="{96774052-8699-4938-AC3B-13B6E1FF1231}" type="parTrans" cxnId="{2D7A1812-9A90-4FB8-8D5C-0EEAF3B74D53}">
      <dgm:prSet/>
      <dgm:spPr/>
      <dgm:t>
        <a:bodyPr/>
        <a:lstStyle/>
        <a:p>
          <a:endParaRPr lang="fr-FR"/>
        </a:p>
      </dgm:t>
    </dgm:pt>
    <dgm:pt modelId="{ED29859F-EE48-45ED-9FE7-3447D79ADA15}" type="sibTrans" cxnId="{2D7A1812-9A90-4FB8-8D5C-0EEAF3B74D53}">
      <dgm:prSet/>
      <dgm:spPr/>
      <dgm:t>
        <a:bodyPr/>
        <a:lstStyle/>
        <a:p>
          <a:endParaRPr lang="fr-FR"/>
        </a:p>
      </dgm:t>
    </dgm:pt>
    <dgm:pt modelId="{3ACE1CD6-8BB4-4C44-B2EF-85A0EB46FF8E}">
      <dgm:prSet/>
      <dgm:spPr/>
      <dgm:t>
        <a:bodyPr/>
        <a:lstStyle/>
        <a:p>
          <a:pPr rtl="0"/>
          <a:r>
            <a:rPr lang="fr-FR" smtClean="0"/>
            <a:t>Polygone</a:t>
          </a:r>
          <a:endParaRPr lang="fr-FR"/>
        </a:p>
      </dgm:t>
    </dgm:pt>
    <dgm:pt modelId="{2E12EB8B-4593-48C8-9A3B-A85800953149}" type="parTrans" cxnId="{B3039CE1-77A2-45A6-BE50-06250F9FCF2C}">
      <dgm:prSet/>
      <dgm:spPr/>
      <dgm:t>
        <a:bodyPr/>
        <a:lstStyle/>
        <a:p>
          <a:endParaRPr lang="fr-FR"/>
        </a:p>
      </dgm:t>
    </dgm:pt>
    <dgm:pt modelId="{93799603-732B-41CB-A375-CC59BEFFD97C}" type="sibTrans" cxnId="{B3039CE1-77A2-45A6-BE50-06250F9FCF2C}">
      <dgm:prSet/>
      <dgm:spPr/>
      <dgm:t>
        <a:bodyPr/>
        <a:lstStyle/>
        <a:p>
          <a:endParaRPr lang="fr-FR"/>
        </a:p>
      </dgm:t>
    </dgm:pt>
    <dgm:pt modelId="{D394EAF5-C629-422F-9F83-4AFD7B1ABC5B}">
      <dgm:prSet/>
      <dgm:spPr/>
      <dgm:t>
        <a:bodyPr/>
        <a:lstStyle/>
        <a:p>
          <a:pPr rtl="0"/>
          <a:r>
            <a:rPr lang="fr-FR" smtClean="0"/>
            <a:t>Rectangle</a:t>
          </a:r>
          <a:endParaRPr lang="fr-FR"/>
        </a:p>
      </dgm:t>
    </dgm:pt>
    <dgm:pt modelId="{8DE82663-1917-4C59-956D-23C6CCEC25AB}" type="parTrans" cxnId="{D1DAE28A-ADF6-4BD9-BFCF-E43D9A64EDE9}">
      <dgm:prSet/>
      <dgm:spPr/>
      <dgm:t>
        <a:bodyPr/>
        <a:lstStyle/>
        <a:p>
          <a:endParaRPr lang="fr-FR"/>
        </a:p>
      </dgm:t>
    </dgm:pt>
    <dgm:pt modelId="{A9E71E50-D875-4AF8-A6FC-BEA3069BAFE0}" type="sibTrans" cxnId="{D1DAE28A-ADF6-4BD9-BFCF-E43D9A64EDE9}">
      <dgm:prSet/>
      <dgm:spPr/>
      <dgm:t>
        <a:bodyPr/>
        <a:lstStyle/>
        <a:p>
          <a:endParaRPr lang="fr-FR"/>
        </a:p>
      </dgm:t>
    </dgm:pt>
    <dgm:pt modelId="{F5803075-6C17-459D-B5F7-A91FD1EF06F9}">
      <dgm:prSet/>
      <dgm:spPr/>
      <dgm:t>
        <a:bodyPr/>
        <a:lstStyle/>
        <a:p>
          <a:pPr rtl="0"/>
          <a:r>
            <a:rPr lang="fr-FR" smtClean="0"/>
            <a:t>Triangle</a:t>
          </a:r>
          <a:endParaRPr lang="fr-FR"/>
        </a:p>
      </dgm:t>
    </dgm:pt>
    <dgm:pt modelId="{C3FAB76E-54F2-401D-BADE-5E2F21E7B618}" type="parTrans" cxnId="{38D26389-4BC7-4F6D-8D99-624DC2A041FF}">
      <dgm:prSet/>
      <dgm:spPr/>
      <dgm:t>
        <a:bodyPr/>
        <a:lstStyle/>
        <a:p>
          <a:endParaRPr lang="fr-FR"/>
        </a:p>
      </dgm:t>
    </dgm:pt>
    <dgm:pt modelId="{CBAC13B9-988E-491B-AA69-B3DAE3741366}" type="sibTrans" cxnId="{38D26389-4BC7-4F6D-8D99-624DC2A041FF}">
      <dgm:prSet/>
      <dgm:spPr/>
      <dgm:t>
        <a:bodyPr/>
        <a:lstStyle/>
        <a:p>
          <a:endParaRPr lang="fr-FR"/>
        </a:p>
      </dgm:t>
    </dgm:pt>
    <dgm:pt modelId="{6AF268F2-39D7-4EEB-8D2C-A723D472CB58}" type="pres">
      <dgm:prSet presAssocID="{6A727597-E42D-4372-A165-C9103C90943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A01A4C8-CC5A-4F47-B7AF-C67A3D98108B}" type="pres">
      <dgm:prSet presAssocID="{E54BD053-B508-4088-8133-899275224D4A}" presName="hierRoot1" presStyleCnt="0"/>
      <dgm:spPr/>
    </dgm:pt>
    <dgm:pt modelId="{E1EA5321-87DD-4B6F-B68C-EB073E38FD3D}" type="pres">
      <dgm:prSet presAssocID="{E54BD053-B508-4088-8133-899275224D4A}" presName="composite" presStyleCnt="0"/>
      <dgm:spPr/>
    </dgm:pt>
    <dgm:pt modelId="{01A1AA51-736E-491A-A42E-6D7669534F76}" type="pres">
      <dgm:prSet presAssocID="{E54BD053-B508-4088-8133-899275224D4A}" presName="image" presStyleLbl="node0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AE6BCBFB-4FC5-4249-B64D-BBC7B4BF34BC}" type="pres">
      <dgm:prSet presAssocID="{E54BD053-B508-4088-8133-899275224D4A}" presName="text" presStyleLbl="revTx" presStyleIdx="0" presStyleCnt="5" custScaleX="178280" custLinFactNeighborX="3870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F47798A-FFF1-400C-9DEE-52D801EC62DC}" type="pres">
      <dgm:prSet presAssocID="{E54BD053-B508-4088-8133-899275224D4A}" presName="hierChild2" presStyleCnt="0"/>
      <dgm:spPr/>
    </dgm:pt>
    <dgm:pt modelId="{E067E7E4-8975-4436-91BD-74C401E51623}" type="pres">
      <dgm:prSet presAssocID="{96774052-8699-4938-AC3B-13B6E1FF1231}" presName="Name10" presStyleLbl="parChTrans1D2" presStyleIdx="0" presStyleCnt="2"/>
      <dgm:spPr/>
      <dgm:t>
        <a:bodyPr/>
        <a:lstStyle/>
        <a:p>
          <a:endParaRPr lang="fr-FR"/>
        </a:p>
      </dgm:t>
    </dgm:pt>
    <dgm:pt modelId="{129AB27D-26A2-40F7-ADF0-A250A1CF7EB4}" type="pres">
      <dgm:prSet presAssocID="{EB6CF51F-7029-4C72-9071-62D5C2601D34}" presName="hierRoot2" presStyleCnt="0"/>
      <dgm:spPr/>
    </dgm:pt>
    <dgm:pt modelId="{57B83DE6-D265-4D4F-9547-B76FF0A43B89}" type="pres">
      <dgm:prSet presAssocID="{EB6CF51F-7029-4C72-9071-62D5C2601D34}" presName="composite2" presStyleCnt="0"/>
      <dgm:spPr/>
    </dgm:pt>
    <dgm:pt modelId="{75B25DEA-651B-40FB-94EB-D1686FACBEFE}" type="pres">
      <dgm:prSet presAssocID="{EB6CF51F-7029-4C72-9071-62D5C2601D34}" presName="image2" presStyleLbl="node2" presStyleIdx="0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1772EE54-5CA1-4722-8378-ACFA507B55A4}" type="pres">
      <dgm:prSet presAssocID="{EB6CF51F-7029-4C72-9071-62D5C2601D34}" presName="text2" presStyleLbl="revTx" presStyleIdx="1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ED0478D-ABEC-4AF7-94AA-788A76906578}" type="pres">
      <dgm:prSet presAssocID="{EB6CF51F-7029-4C72-9071-62D5C2601D34}" presName="hierChild3" presStyleCnt="0"/>
      <dgm:spPr/>
    </dgm:pt>
    <dgm:pt modelId="{1058FB8C-3E75-4968-89C2-64F11A83B6A8}" type="pres">
      <dgm:prSet presAssocID="{2E12EB8B-4593-48C8-9A3B-A85800953149}" presName="Name10" presStyleLbl="parChTrans1D2" presStyleIdx="1" presStyleCnt="2"/>
      <dgm:spPr/>
      <dgm:t>
        <a:bodyPr/>
        <a:lstStyle/>
        <a:p>
          <a:endParaRPr lang="fr-FR"/>
        </a:p>
      </dgm:t>
    </dgm:pt>
    <dgm:pt modelId="{BAC9D9C7-8C9A-4E41-89BF-3A610CA3FC08}" type="pres">
      <dgm:prSet presAssocID="{3ACE1CD6-8BB4-4C44-B2EF-85A0EB46FF8E}" presName="hierRoot2" presStyleCnt="0"/>
      <dgm:spPr/>
    </dgm:pt>
    <dgm:pt modelId="{D9BE52D2-71D6-4267-97C3-2B19F0AA4697}" type="pres">
      <dgm:prSet presAssocID="{3ACE1CD6-8BB4-4C44-B2EF-85A0EB46FF8E}" presName="composite2" presStyleCnt="0"/>
      <dgm:spPr/>
    </dgm:pt>
    <dgm:pt modelId="{4068EBD9-184E-4F91-8020-EFE7958F26D0}" type="pres">
      <dgm:prSet presAssocID="{3ACE1CD6-8BB4-4C44-B2EF-85A0EB46FF8E}" presName="image2" presStyleLbl="node2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0B989F63-2E45-4DA8-82C3-F00BA5A94315}" type="pres">
      <dgm:prSet presAssocID="{3ACE1CD6-8BB4-4C44-B2EF-85A0EB46FF8E}" presName="text2" presStyleLbl="revTx" presStyleIdx="2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588B03B-A58F-44B0-B059-791EB550FACC}" type="pres">
      <dgm:prSet presAssocID="{3ACE1CD6-8BB4-4C44-B2EF-85A0EB46FF8E}" presName="hierChild3" presStyleCnt="0"/>
      <dgm:spPr/>
    </dgm:pt>
    <dgm:pt modelId="{3CE90576-C3F1-4486-B6A4-FB76C6B417AC}" type="pres">
      <dgm:prSet presAssocID="{8DE82663-1917-4C59-956D-23C6CCEC25AB}" presName="Name17" presStyleLbl="parChTrans1D3" presStyleIdx="0" presStyleCnt="2"/>
      <dgm:spPr/>
      <dgm:t>
        <a:bodyPr/>
        <a:lstStyle/>
        <a:p>
          <a:endParaRPr lang="fr-FR"/>
        </a:p>
      </dgm:t>
    </dgm:pt>
    <dgm:pt modelId="{9E6BBE88-7B0A-4DBE-9CFF-043E3AC7DC11}" type="pres">
      <dgm:prSet presAssocID="{D394EAF5-C629-422F-9F83-4AFD7B1ABC5B}" presName="hierRoot3" presStyleCnt="0"/>
      <dgm:spPr/>
    </dgm:pt>
    <dgm:pt modelId="{51F74721-0A24-4ABC-8EF0-21B6A6AC43DE}" type="pres">
      <dgm:prSet presAssocID="{D394EAF5-C629-422F-9F83-4AFD7B1ABC5B}" presName="composite3" presStyleCnt="0"/>
      <dgm:spPr/>
    </dgm:pt>
    <dgm:pt modelId="{C54EC027-8D91-44CE-B0BA-CA1288C7925D}" type="pres">
      <dgm:prSet presAssocID="{D394EAF5-C629-422F-9F83-4AFD7B1ABC5B}" presName="image3" presStyleLbl="node3" presStyleIdx="0" presStyleCnt="2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C4E1AF9-4329-473C-90E8-432BDF42E31B}" type="pres">
      <dgm:prSet presAssocID="{D394EAF5-C629-422F-9F83-4AFD7B1ABC5B}" presName="text3" presStyleLbl="revTx" presStyleIdx="3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8E34E6B-269D-414D-968B-69878BCF8B7E}" type="pres">
      <dgm:prSet presAssocID="{D394EAF5-C629-422F-9F83-4AFD7B1ABC5B}" presName="hierChild4" presStyleCnt="0"/>
      <dgm:spPr/>
    </dgm:pt>
    <dgm:pt modelId="{9E6C8F16-B506-4F42-980E-0B26CD4E7007}" type="pres">
      <dgm:prSet presAssocID="{C3FAB76E-54F2-401D-BADE-5E2F21E7B618}" presName="Name17" presStyleLbl="parChTrans1D3" presStyleIdx="1" presStyleCnt="2"/>
      <dgm:spPr/>
      <dgm:t>
        <a:bodyPr/>
        <a:lstStyle/>
        <a:p>
          <a:endParaRPr lang="fr-FR"/>
        </a:p>
      </dgm:t>
    </dgm:pt>
    <dgm:pt modelId="{3DEE583C-1124-4071-B210-6F1FFE730578}" type="pres">
      <dgm:prSet presAssocID="{F5803075-6C17-459D-B5F7-A91FD1EF06F9}" presName="hierRoot3" presStyleCnt="0"/>
      <dgm:spPr/>
    </dgm:pt>
    <dgm:pt modelId="{8FFCA464-BACE-4CD1-8218-C1334054E0B2}" type="pres">
      <dgm:prSet presAssocID="{F5803075-6C17-459D-B5F7-A91FD1EF06F9}" presName="composite3" presStyleCnt="0"/>
      <dgm:spPr/>
    </dgm:pt>
    <dgm:pt modelId="{4D92316F-61D1-47A7-9176-4A8408D5B3A4}" type="pres">
      <dgm:prSet presAssocID="{F5803075-6C17-459D-B5F7-A91FD1EF06F9}" presName="image3" presStyleLbl="node3" presStyleIdx="1" presStyleCnt="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71794ED7-420D-48E1-A2D2-B639CA00DCBF}" type="pres">
      <dgm:prSet presAssocID="{F5803075-6C17-459D-B5F7-A91FD1EF06F9}" presName="text3" presStyleLbl="revTx" presStyleIdx="4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0EDEC1D-EC05-4BD9-BEF9-A365C26E4D8B}" type="pres">
      <dgm:prSet presAssocID="{F5803075-6C17-459D-B5F7-A91FD1EF06F9}" presName="hierChild4" presStyleCnt="0"/>
      <dgm:spPr/>
    </dgm:pt>
  </dgm:ptLst>
  <dgm:cxnLst>
    <dgm:cxn modelId="{FAD789A0-2145-4706-ABE8-CD1FA304A679}" type="presOf" srcId="{3ACE1CD6-8BB4-4C44-B2EF-85A0EB46FF8E}" destId="{0B989F63-2E45-4DA8-82C3-F00BA5A94315}" srcOrd="0" destOrd="0" presId="urn:microsoft.com/office/officeart/2009/layout/CirclePictureHierarchy"/>
    <dgm:cxn modelId="{3A750BAC-07E6-46AF-B281-11BB8D9A58B6}" type="presOf" srcId="{6A727597-E42D-4372-A165-C9103C90943C}" destId="{6AF268F2-39D7-4EEB-8D2C-A723D472CB58}" srcOrd="0" destOrd="0" presId="urn:microsoft.com/office/officeart/2009/layout/CirclePictureHierarchy"/>
    <dgm:cxn modelId="{38D26389-4BC7-4F6D-8D99-624DC2A041FF}" srcId="{3ACE1CD6-8BB4-4C44-B2EF-85A0EB46FF8E}" destId="{F5803075-6C17-459D-B5F7-A91FD1EF06F9}" srcOrd="1" destOrd="0" parTransId="{C3FAB76E-54F2-401D-BADE-5E2F21E7B618}" sibTransId="{CBAC13B9-988E-491B-AA69-B3DAE3741366}"/>
    <dgm:cxn modelId="{D1DAE28A-ADF6-4BD9-BFCF-E43D9A64EDE9}" srcId="{3ACE1CD6-8BB4-4C44-B2EF-85A0EB46FF8E}" destId="{D394EAF5-C629-422F-9F83-4AFD7B1ABC5B}" srcOrd="0" destOrd="0" parTransId="{8DE82663-1917-4C59-956D-23C6CCEC25AB}" sibTransId="{A9E71E50-D875-4AF8-A6FC-BEA3069BAFE0}"/>
    <dgm:cxn modelId="{3504DEF2-C626-4BB6-8F61-4DBAD7DE081A}" type="presOf" srcId="{EB6CF51F-7029-4C72-9071-62D5C2601D34}" destId="{1772EE54-5CA1-4722-8378-ACFA507B55A4}" srcOrd="0" destOrd="0" presId="urn:microsoft.com/office/officeart/2009/layout/CirclePictureHierarchy"/>
    <dgm:cxn modelId="{B3039CE1-77A2-45A6-BE50-06250F9FCF2C}" srcId="{E54BD053-B508-4088-8133-899275224D4A}" destId="{3ACE1CD6-8BB4-4C44-B2EF-85A0EB46FF8E}" srcOrd="1" destOrd="0" parTransId="{2E12EB8B-4593-48C8-9A3B-A85800953149}" sibTransId="{93799603-732B-41CB-A375-CC59BEFFD97C}"/>
    <dgm:cxn modelId="{8B16ACFC-11D4-4C51-8231-84FE88EF78A6}" type="presOf" srcId="{96774052-8699-4938-AC3B-13B6E1FF1231}" destId="{E067E7E4-8975-4436-91BD-74C401E51623}" srcOrd="0" destOrd="0" presId="urn:microsoft.com/office/officeart/2009/layout/CirclePictureHierarchy"/>
    <dgm:cxn modelId="{85664EAE-F364-4A3C-82C5-B009453312A2}" type="presOf" srcId="{2E12EB8B-4593-48C8-9A3B-A85800953149}" destId="{1058FB8C-3E75-4968-89C2-64F11A83B6A8}" srcOrd="0" destOrd="0" presId="urn:microsoft.com/office/officeart/2009/layout/CirclePictureHierarchy"/>
    <dgm:cxn modelId="{2ED8F35C-3A12-47B4-B223-9781749CFEC0}" srcId="{6A727597-E42D-4372-A165-C9103C90943C}" destId="{E54BD053-B508-4088-8133-899275224D4A}" srcOrd="0" destOrd="0" parTransId="{03388D70-FC0D-4116-8E8A-280C8195887A}" sibTransId="{F71FA717-43FA-4A2B-8BD9-4CD0A4E58682}"/>
    <dgm:cxn modelId="{2D7A1812-9A90-4FB8-8D5C-0EEAF3B74D53}" srcId="{E54BD053-B508-4088-8133-899275224D4A}" destId="{EB6CF51F-7029-4C72-9071-62D5C2601D34}" srcOrd="0" destOrd="0" parTransId="{96774052-8699-4938-AC3B-13B6E1FF1231}" sibTransId="{ED29859F-EE48-45ED-9FE7-3447D79ADA15}"/>
    <dgm:cxn modelId="{C4FE0611-028A-4B93-AFF3-09A880D8218F}" type="presOf" srcId="{8DE82663-1917-4C59-956D-23C6CCEC25AB}" destId="{3CE90576-C3F1-4486-B6A4-FB76C6B417AC}" srcOrd="0" destOrd="0" presId="urn:microsoft.com/office/officeart/2009/layout/CirclePictureHierarchy"/>
    <dgm:cxn modelId="{9C1CA629-CB9D-445E-B221-CCE46FFB2B34}" type="presOf" srcId="{E54BD053-B508-4088-8133-899275224D4A}" destId="{AE6BCBFB-4FC5-4249-B64D-BBC7B4BF34BC}" srcOrd="0" destOrd="0" presId="urn:microsoft.com/office/officeart/2009/layout/CirclePictureHierarchy"/>
    <dgm:cxn modelId="{C26FA3DF-8A42-44D1-964A-91C0A30A4ADC}" type="presOf" srcId="{F5803075-6C17-459D-B5F7-A91FD1EF06F9}" destId="{71794ED7-420D-48E1-A2D2-B639CA00DCBF}" srcOrd="0" destOrd="0" presId="urn:microsoft.com/office/officeart/2009/layout/CirclePictureHierarchy"/>
    <dgm:cxn modelId="{249E628E-8882-41C6-9777-12FBD181B78C}" type="presOf" srcId="{C3FAB76E-54F2-401D-BADE-5E2F21E7B618}" destId="{9E6C8F16-B506-4F42-980E-0B26CD4E7007}" srcOrd="0" destOrd="0" presId="urn:microsoft.com/office/officeart/2009/layout/CirclePictureHierarchy"/>
    <dgm:cxn modelId="{761F7CBF-7B16-4870-97B4-1FC00953DD24}" type="presOf" srcId="{D394EAF5-C629-422F-9F83-4AFD7B1ABC5B}" destId="{6C4E1AF9-4329-473C-90E8-432BDF42E31B}" srcOrd="0" destOrd="0" presId="urn:microsoft.com/office/officeart/2009/layout/CirclePictureHierarchy"/>
    <dgm:cxn modelId="{561D96FB-2BAC-4290-981F-2271C71319D1}" type="presParOf" srcId="{6AF268F2-39D7-4EEB-8D2C-A723D472CB58}" destId="{8A01A4C8-CC5A-4F47-B7AF-C67A3D98108B}" srcOrd="0" destOrd="0" presId="urn:microsoft.com/office/officeart/2009/layout/CirclePictureHierarchy"/>
    <dgm:cxn modelId="{02779DCC-BA0F-4758-92C0-24E6F4C1D030}" type="presParOf" srcId="{8A01A4C8-CC5A-4F47-B7AF-C67A3D98108B}" destId="{E1EA5321-87DD-4B6F-B68C-EB073E38FD3D}" srcOrd="0" destOrd="0" presId="urn:microsoft.com/office/officeart/2009/layout/CirclePictureHierarchy"/>
    <dgm:cxn modelId="{45E35C99-6138-4AFC-8356-F302B3F24488}" type="presParOf" srcId="{E1EA5321-87DD-4B6F-B68C-EB073E38FD3D}" destId="{01A1AA51-736E-491A-A42E-6D7669534F76}" srcOrd="0" destOrd="0" presId="urn:microsoft.com/office/officeart/2009/layout/CirclePictureHierarchy"/>
    <dgm:cxn modelId="{940ED6B8-FEBE-4F01-BDF6-411D72083FFA}" type="presParOf" srcId="{E1EA5321-87DD-4B6F-B68C-EB073E38FD3D}" destId="{AE6BCBFB-4FC5-4249-B64D-BBC7B4BF34BC}" srcOrd="1" destOrd="0" presId="urn:microsoft.com/office/officeart/2009/layout/CirclePictureHierarchy"/>
    <dgm:cxn modelId="{BCBE7537-2E31-48BE-9FCC-3B12D8135E8B}" type="presParOf" srcId="{8A01A4C8-CC5A-4F47-B7AF-C67A3D98108B}" destId="{BF47798A-FFF1-400C-9DEE-52D801EC62DC}" srcOrd="1" destOrd="0" presId="urn:microsoft.com/office/officeart/2009/layout/CirclePictureHierarchy"/>
    <dgm:cxn modelId="{899D13D7-869F-4AA2-B4E1-0D1AC1A5879D}" type="presParOf" srcId="{BF47798A-FFF1-400C-9DEE-52D801EC62DC}" destId="{E067E7E4-8975-4436-91BD-74C401E51623}" srcOrd="0" destOrd="0" presId="urn:microsoft.com/office/officeart/2009/layout/CirclePictureHierarchy"/>
    <dgm:cxn modelId="{F2EDAE0F-99F7-448C-AA29-64813D085A7A}" type="presParOf" srcId="{BF47798A-FFF1-400C-9DEE-52D801EC62DC}" destId="{129AB27D-26A2-40F7-ADF0-A250A1CF7EB4}" srcOrd="1" destOrd="0" presId="urn:microsoft.com/office/officeart/2009/layout/CirclePictureHierarchy"/>
    <dgm:cxn modelId="{2176121C-C5DC-4E3D-82D0-3135B637D452}" type="presParOf" srcId="{129AB27D-26A2-40F7-ADF0-A250A1CF7EB4}" destId="{57B83DE6-D265-4D4F-9547-B76FF0A43B89}" srcOrd="0" destOrd="0" presId="urn:microsoft.com/office/officeart/2009/layout/CirclePictureHierarchy"/>
    <dgm:cxn modelId="{06A9F697-2D39-4AE2-BF68-77C8DB38BAB0}" type="presParOf" srcId="{57B83DE6-D265-4D4F-9547-B76FF0A43B89}" destId="{75B25DEA-651B-40FB-94EB-D1686FACBEFE}" srcOrd="0" destOrd="0" presId="urn:microsoft.com/office/officeart/2009/layout/CirclePictureHierarchy"/>
    <dgm:cxn modelId="{8F42B1C0-A3C7-4FAE-AE43-D9BE5E18BB10}" type="presParOf" srcId="{57B83DE6-D265-4D4F-9547-B76FF0A43B89}" destId="{1772EE54-5CA1-4722-8378-ACFA507B55A4}" srcOrd="1" destOrd="0" presId="urn:microsoft.com/office/officeart/2009/layout/CirclePictureHierarchy"/>
    <dgm:cxn modelId="{8CE13508-26D1-4A7E-8713-BB7C8C4F51D6}" type="presParOf" srcId="{129AB27D-26A2-40F7-ADF0-A250A1CF7EB4}" destId="{8ED0478D-ABEC-4AF7-94AA-788A76906578}" srcOrd="1" destOrd="0" presId="urn:microsoft.com/office/officeart/2009/layout/CirclePictureHierarchy"/>
    <dgm:cxn modelId="{C0819C7C-7861-446A-A062-AC710CDF8394}" type="presParOf" srcId="{BF47798A-FFF1-400C-9DEE-52D801EC62DC}" destId="{1058FB8C-3E75-4968-89C2-64F11A83B6A8}" srcOrd="2" destOrd="0" presId="urn:microsoft.com/office/officeart/2009/layout/CirclePictureHierarchy"/>
    <dgm:cxn modelId="{4B4C99C0-C51A-4B4A-9FD7-D184584452D8}" type="presParOf" srcId="{BF47798A-FFF1-400C-9DEE-52D801EC62DC}" destId="{BAC9D9C7-8C9A-4E41-89BF-3A610CA3FC08}" srcOrd="3" destOrd="0" presId="urn:microsoft.com/office/officeart/2009/layout/CirclePictureHierarchy"/>
    <dgm:cxn modelId="{7CD14382-7AD0-4B37-91D0-69EA60B8638C}" type="presParOf" srcId="{BAC9D9C7-8C9A-4E41-89BF-3A610CA3FC08}" destId="{D9BE52D2-71D6-4267-97C3-2B19F0AA4697}" srcOrd="0" destOrd="0" presId="urn:microsoft.com/office/officeart/2009/layout/CirclePictureHierarchy"/>
    <dgm:cxn modelId="{FA3B194B-3E0B-452B-89D8-E5E3455D2F24}" type="presParOf" srcId="{D9BE52D2-71D6-4267-97C3-2B19F0AA4697}" destId="{4068EBD9-184E-4F91-8020-EFE7958F26D0}" srcOrd="0" destOrd="0" presId="urn:microsoft.com/office/officeart/2009/layout/CirclePictureHierarchy"/>
    <dgm:cxn modelId="{20014D8F-1CA5-464F-9742-E0F149429732}" type="presParOf" srcId="{D9BE52D2-71D6-4267-97C3-2B19F0AA4697}" destId="{0B989F63-2E45-4DA8-82C3-F00BA5A94315}" srcOrd="1" destOrd="0" presId="urn:microsoft.com/office/officeart/2009/layout/CirclePictureHierarchy"/>
    <dgm:cxn modelId="{184EA440-DA16-4B33-9811-97BC00E88571}" type="presParOf" srcId="{BAC9D9C7-8C9A-4E41-89BF-3A610CA3FC08}" destId="{B588B03B-A58F-44B0-B059-791EB550FACC}" srcOrd="1" destOrd="0" presId="urn:microsoft.com/office/officeart/2009/layout/CirclePictureHierarchy"/>
    <dgm:cxn modelId="{7944B64B-DBB0-4B77-A2FF-1889F861400A}" type="presParOf" srcId="{B588B03B-A58F-44B0-B059-791EB550FACC}" destId="{3CE90576-C3F1-4486-B6A4-FB76C6B417AC}" srcOrd="0" destOrd="0" presId="urn:microsoft.com/office/officeart/2009/layout/CirclePictureHierarchy"/>
    <dgm:cxn modelId="{EEFDB184-B871-4E12-B886-9A165A3223FA}" type="presParOf" srcId="{B588B03B-A58F-44B0-B059-791EB550FACC}" destId="{9E6BBE88-7B0A-4DBE-9CFF-043E3AC7DC11}" srcOrd="1" destOrd="0" presId="urn:microsoft.com/office/officeart/2009/layout/CirclePictureHierarchy"/>
    <dgm:cxn modelId="{948B0B9C-9812-4B3D-9583-8160623705F0}" type="presParOf" srcId="{9E6BBE88-7B0A-4DBE-9CFF-043E3AC7DC11}" destId="{51F74721-0A24-4ABC-8EF0-21B6A6AC43DE}" srcOrd="0" destOrd="0" presId="urn:microsoft.com/office/officeart/2009/layout/CirclePictureHierarchy"/>
    <dgm:cxn modelId="{6FD4A4C6-4395-48C0-82DA-8414037EA08D}" type="presParOf" srcId="{51F74721-0A24-4ABC-8EF0-21B6A6AC43DE}" destId="{C54EC027-8D91-44CE-B0BA-CA1288C7925D}" srcOrd="0" destOrd="0" presId="urn:microsoft.com/office/officeart/2009/layout/CirclePictureHierarchy"/>
    <dgm:cxn modelId="{BDF57CDF-3EDD-4957-964F-2FB2DC02A6E8}" type="presParOf" srcId="{51F74721-0A24-4ABC-8EF0-21B6A6AC43DE}" destId="{6C4E1AF9-4329-473C-90E8-432BDF42E31B}" srcOrd="1" destOrd="0" presId="urn:microsoft.com/office/officeart/2009/layout/CirclePictureHierarchy"/>
    <dgm:cxn modelId="{42607F58-3000-458D-89C7-2341CF7206A0}" type="presParOf" srcId="{9E6BBE88-7B0A-4DBE-9CFF-043E3AC7DC11}" destId="{F8E34E6B-269D-414D-968B-69878BCF8B7E}" srcOrd="1" destOrd="0" presId="urn:microsoft.com/office/officeart/2009/layout/CirclePictureHierarchy"/>
    <dgm:cxn modelId="{E7C33E34-6E42-49D5-A12F-7FCC58BDE3E4}" type="presParOf" srcId="{B588B03B-A58F-44B0-B059-791EB550FACC}" destId="{9E6C8F16-B506-4F42-980E-0B26CD4E7007}" srcOrd="2" destOrd="0" presId="urn:microsoft.com/office/officeart/2009/layout/CirclePictureHierarchy"/>
    <dgm:cxn modelId="{1E6553EE-8A6C-413D-9DE7-03EDBB04003B}" type="presParOf" srcId="{B588B03B-A58F-44B0-B059-791EB550FACC}" destId="{3DEE583C-1124-4071-B210-6F1FFE730578}" srcOrd="3" destOrd="0" presId="urn:microsoft.com/office/officeart/2009/layout/CirclePictureHierarchy"/>
    <dgm:cxn modelId="{DA4CB04E-5E8C-4845-93D7-4063D284BF5F}" type="presParOf" srcId="{3DEE583C-1124-4071-B210-6F1FFE730578}" destId="{8FFCA464-BACE-4CD1-8218-C1334054E0B2}" srcOrd="0" destOrd="0" presId="urn:microsoft.com/office/officeart/2009/layout/CirclePictureHierarchy"/>
    <dgm:cxn modelId="{8E1BEE5A-3353-4C42-A36C-F9786161BF13}" type="presParOf" srcId="{8FFCA464-BACE-4CD1-8218-C1334054E0B2}" destId="{4D92316F-61D1-47A7-9176-4A8408D5B3A4}" srcOrd="0" destOrd="0" presId="urn:microsoft.com/office/officeart/2009/layout/CirclePictureHierarchy"/>
    <dgm:cxn modelId="{B2E13F62-EE2E-4BE3-BADB-E655A8CB9BBF}" type="presParOf" srcId="{8FFCA464-BACE-4CD1-8218-C1334054E0B2}" destId="{71794ED7-420D-48E1-A2D2-B639CA00DCBF}" srcOrd="1" destOrd="0" presId="urn:microsoft.com/office/officeart/2009/layout/CirclePictureHierarchy"/>
    <dgm:cxn modelId="{BD8B0063-52BC-421C-BEDB-67FB384A8FDB}" type="presParOf" srcId="{3DEE583C-1124-4071-B210-6F1FFE730578}" destId="{80EDEC1D-EC05-4BD9-BEF9-A365C26E4D8B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795CE3-1EFD-44EA-B8F0-E5A4C1CAD9BA}" type="doc">
      <dgm:prSet loTypeId="urn:microsoft.com/office/officeart/2005/8/layout/hierarchy6" loCatId="hierarchy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fr-FR"/>
        </a:p>
      </dgm:t>
    </dgm:pt>
    <dgm:pt modelId="{E40BB583-F497-44E5-A2B8-43657A33D9BA}">
      <dgm:prSet/>
      <dgm:spPr/>
      <dgm:t>
        <a:bodyPr/>
        <a:lstStyle/>
        <a:p>
          <a:pPr rtl="0"/>
          <a:r>
            <a:rPr lang="fr-FR" smtClean="0"/>
            <a:t>Animal</a:t>
          </a:r>
          <a:endParaRPr lang="fr-FR"/>
        </a:p>
      </dgm:t>
    </dgm:pt>
    <dgm:pt modelId="{47025FAD-6C65-4874-ABAF-8D01D8B1590F}" type="parTrans" cxnId="{2A9C5E01-DF21-4ED0-BB03-15233FAF9283}">
      <dgm:prSet/>
      <dgm:spPr/>
      <dgm:t>
        <a:bodyPr/>
        <a:lstStyle/>
        <a:p>
          <a:endParaRPr lang="fr-FR"/>
        </a:p>
      </dgm:t>
    </dgm:pt>
    <dgm:pt modelId="{940BAB5B-EC44-49F8-99A3-1985809D27E0}" type="sibTrans" cxnId="{2A9C5E01-DF21-4ED0-BB03-15233FAF9283}">
      <dgm:prSet/>
      <dgm:spPr/>
      <dgm:t>
        <a:bodyPr/>
        <a:lstStyle/>
        <a:p>
          <a:endParaRPr lang="fr-FR"/>
        </a:p>
      </dgm:t>
    </dgm:pt>
    <dgm:pt modelId="{8C1C4574-B860-43F8-8149-C83A142139EA}">
      <dgm:prSet/>
      <dgm:spPr/>
      <dgm:t>
        <a:bodyPr/>
        <a:lstStyle/>
        <a:p>
          <a:pPr rtl="0"/>
          <a:r>
            <a:rPr lang="fr-FR" smtClean="0"/>
            <a:t>Félin</a:t>
          </a:r>
          <a:endParaRPr lang="fr-FR"/>
        </a:p>
      </dgm:t>
    </dgm:pt>
    <dgm:pt modelId="{13F75D49-5D00-449D-A09E-07A3EDB56B87}" type="parTrans" cxnId="{04F95E56-323C-45B8-A5DB-119732037373}">
      <dgm:prSet/>
      <dgm:spPr/>
      <dgm:t>
        <a:bodyPr/>
        <a:lstStyle/>
        <a:p>
          <a:endParaRPr lang="fr-FR"/>
        </a:p>
      </dgm:t>
    </dgm:pt>
    <dgm:pt modelId="{1519ECC9-D12E-40E7-9287-2A7DA61CFE51}" type="sibTrans" cxnId="{04F95E56-323C-45B8-A5DB-119732037373}">
      <dgm:prSet/>
      <dgm:spPr/>
      <dgm:t>
        <a:bodyPr/>
        <a:lstStyle/>
        <a:p>
          <a:endParaRPr lang="fr-FR"/>
        </a:p>
      </dgm:t>
    </dgm:pt>
    <dgm:pt modelId="{73EB7035-43FC-49D9-A568-8B49F84D7578}">
      <dgm:prSet/>
      <dgm:spPr/>
      <dgm:t>
        <a:bodyPr/>
        <a:lstStyle/>
        <a:p>
          <a:pPr rtl="0"/>
          <a:r>
            <a:rPr lang="fr-FR" smtClean="0"/>
            <a:t>Chat</a:t>
          </a:r>
          <a:endParaRPr lang="fr-FR"/>
        </a:p>
      </dgm:t>
    </dgm:pt>
    <dgm:pt modelId="{A4319EA0-96DF-4878-8CA1-1E799E7E53F6}" type="parTrans" cxnId="{4197A921-FBDE-4999-83DA-E46626A94E88}">
      <dgm:prSet/>
      <dgm:spPr/>
      <dgm:t>
        <a:bodyPr/>
        <a:lstStyle/>
        <a:p>
          <a:endParaRPr lang="fr-FR"/>
        </a:p>
      </dgm:t>
    </dgm:pt>
    <dgm:pt modelId="{CED7321A-6885-42F2-B686-287B2C2E2385}" type="sibTrans" cxnId="{4197A921-FBDE-4999-83DA-E46626A94E88}">
      <dgm:prSet/>
      <dgm:spPr/>
      <dgm:t>
        <a:bodyPr/>
        <a:lstStyle/>
        <a:p>
          <a:endParaRPr lang="fr-FR"/>
        </a:p>
      </dgm:t>
    </dgm:pt>
    <dgm:pt modelId="{23606586-B15A-4570-B2E4-4B646188E07B}">
      <dgm:prSet/>
      <dgm:spPr/>
      <dgm:t>
        <a:bodyPr/>
        <a:lstStyle/>
        <a:p>
          <a:pPr rtl="0"/>
          <a:r>
            <a:rPr lang="fr-FR" dirty="0" smtClean="0"/>
            <a:t>Lion</a:t>
          </a:r>
          <a:endParaRPr lang="fr-FR" dirty="0"/>
        </a:p>
      </dgm:t>
    </dgm:pt>
    <dgm:pt modelId="{6AC6FCAB-418B-410C-9BBE-740357D53DAB}" type="parTrans" cxnId="{B9D765FB-2513-4204-9509-5E7FBDD45BCB}">
      <dgm:prSet/>
      <dgm:spPr/>
      <dgm:t>
        <a:bodyPr/>
        <a:lstStyle/>
        <a:p>
          <a:endParaRPr lang="fr-FR"/>
        </a:p>
      </dgm:t>
    </dgm:pt>
    <dgm:pt modelId="{241C3E00-9997-4416-9CA5-04886DDFA6D5}" type="sibTrans" cxnId="{B9D765FB-2513-4204-9509-5E7FBDD45BCB}">
      <dgm:prSet/>
      <dgm:spPr/>
      <dgm:t>
        <a:bodyPr/>
        <a:lstStyle/>
        <a:p>
          <a:endParaRPr lang="fr-FR"/>
        </a:p>
      </dgm:t>
    </dgm:pt>
    <dgm:pt modelId="{BDC774A1-D189-4A46-AB88-47F7567308B9}">
      <dgm:prSet/>
      <dgm:spPr/>
      <dgm:t>
        <a:bodyPr/>
        <a:lstStyle/>
        <a:p>
          <a:pPr rtl="0"/>
          <a:r>
            <a:rPr lang="fr-FR" smtClean="0"/>
            <a:t>Canidé</a:t>
          </a:r>
          <a:endParaRPr lang="fr-FR"/>
        </a:p>
      </dgm:t>
    </dgm:pt>
    <dgm:pt modelId="{1691E55D-0F6E-413B-9C72-D1B79DF196D7}" type="parTrans" cxnId="{5611E20E-F496-4C4F-B8FC-6EEE20969BAF}">
      <dgm:prSet/>
      <dgm:spPr/>
      <dgm:t>
        <a:bodyPr/>
        <a:lstStyle/>
        <a:p>
          <a:endParaRPr lang="fr-FR"/>
        </a:p>
      </dgm:t>
    </dgm:pt>
    <dgm:pt modelId="{307098B3-3F38-4C91-B4E8-9C47781ED87F}" type="sibTrans" cxnId="{5611E20E-F496-4C4F-B8FC-6EEE20969BAF}">
      <dgm:prSet/>
      <dgm:spPr/>
      <dgm:t>
        <a:bodyPr/>
        <a:lstStyle/>
        <a:p>
          <a:endParaRPr lang="fr-FR"/>
        </a:p>
      </dgm:t>
    </dgm:pt>
    <dgm:pt modelId="{E8456AEC-04DD-4508-9B72-39B16C549241}">
      <dgm:prSet/>
      <dgm:spPr/>
      <dgm:t>
        <a:bodyPr/>
        <a:lstStyle/>
        <a:p>
          <a:pPr rtl="0"/>
          <a:r>
            <a:rPr lang="fr-FR" dirty="0" smtClean="0"/>
            <a:t>Loup</a:t>
          </a:r>
          <a:endParaRPr lang="fr-FR" dirty="0"/>
        </a:p>
      </dgm:t>
    </dgm:pt>
    <dgm:pt modelId="{15F6120D-E441-4171-B1E6-58F1518C5318}" type="parTrans" cxnId="{156D2212-5182-4EA3-99AA-316BD5F86A1B}">
      <dgm:prSet/>
      <dgm:spPr/>
      <dgm:t>
        <a:bodyPr/>
        <a:lstStyle/>
        <a:p>
          <a:endParaRPr lang="fr-FR"/>
        </a:p>
      </dgm:t>
    </dgm:pt>
    <dgm:pt modelId="{5BE5854C-FEF8-41F4-806D-39AAC1323E09}" type="sibTrans" cxnId="{156D2212-5182-4EA3-99AA-316BD5F86A1B}">
      <dgm:prSet/>
      <dgm:spPr/>
      <dgm:t>
        <a:bodyPr/>
        <a:lstStyle/>
        <a:p>
          <a:endParaRPr lang="fr-FR"/>
        </a:p>
      </dgm:t>
    </dgm:pt>
    <dgm:pt modelId="{3E92EC5A-B416-4695-94C5-C5496ABB03F7}">
      <dgm:prSet/>
      <dgm:spPr/>
      <dgm:t>
        <a:bodyPr/>
        <a:lstStyle/>
        <a:p>
          <a:pPr rtl="0"/>
          <a:r>
            <a:rPr lang="fr-FR" dirty="0" smtClean="0"/>
            <a:t>Chien</a:t>
          </a:r>
          <a:endParaRPr lang="fr-FR" dirty="0"/>
        </a:p>
      </dgm:t>
    </dgm:pt>
    <dgm:pt modelId="{89F0421A-4042-4BC5-9DB7-03FA9A7520D9}" type="parTrans" cxnId="{24F1DB0E-E0CA-488A-AB85-D0BA17388074}">
      <dgm:prSet/>
      <dgm:spPr/>
      <dgm:t>
        <a:bodyPr/>
        <a:lstStyle/>
        <a:p>
          <a:endParaRPr lang="fr-FR"/>
        </a:p>
      </dgm:t>
    </dgm:pt>
    <dgm:pt modelId="{BF12B041-FDE8-4946-AE5D-4CB651263B91}" type="sibTrans" cxnId="{24F1DB0E-E0CA-488A-AB85-D0BA17388074}">
      <dgm:prSet/>
      <dgm:spPr/>
      <dgm:t>
        <a:bodyPr/>
        <a:lstStyle/>
        <a:p>
          <a:endParaRPr lang="fr-FR"/>
        </a:p>
      </dgm:t>
    </dgm:pt>
    <dgm:pt modelId="{7226E9B6-C5E2-4759-9434-C313E60C0654}" type="pres">
      <dgm:prSet presAssocID="{91795CE3-1EFD-44EA-B8F0-E5A4C1CAD9B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A7E648B-4D71-4970-A8D5-A7B539652B7B}" type="pres">
      <dgm:prSet presAssocID="{91795CE3-1EFD-44EA-B8F0-E5A4C1CAD9BA}" presName="hierFlow" presStyleCnt="0"/>
      <dgm:spPr/>
    </dgm:pt>
    <dgm:pt modelId="{FAF5D58D-28B9-4600-BC7F-B68EB09F2EC3}" type="pres">
      <dgm:prSet presAssocID="{91795CE3-1EFD-44EA-B8F0-E5A4C1CAD9B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B88E092-09CB-4A8E-B103-8326D86FE70B}" type="pres">
      <dgm:prSet presAssocID="{E40BB583-F497-44E5-A2B8-43657A33D9BA}" presName="Name14" presStyleCnt="0"/>
      <dgm:spPr/>
    </dgm:pt>
    <dgm:pt modelId="{ED704108-C206-464F-8B1B-1DF7A345A585}" type="pres">
      <dgm:prSet presAssocID="{E40BB583-F497-44E5-A2B8-43657A33D9BA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058A274-0C95-4EDC-8EEC-63E9B8583D1A}" type="pres">
      <dgm:prSet presAssocID="{E40BB583-F497-44E5-A2B8-43657A33D9BA}" presName="hierChild2" presStyleCnt="0"/>
      <dgm:spPr/>
    </dgm:pt>
    <dgm:pt modelId="{072B759A-0483-402F-A92B-3563DA188196}" type="pres">
      <dgm:prSet presAssocID="{13F75D49-5D00-449D-A09E-07A3EDB56B87}" presName="Name19" presStyleLbl="parChTrans1D2" presStyleIdx="0" presStyleCnt="2"/>
      <dgm:spPr/>
      <dgm:t>
        <a:bodyPr/>
        <a:lstStyle/>
        <a:p>
          <a:endParaRPr lang="fr-FR"/>
        </a:p>
      </dgm:t>
    </dgm:pt>
    <dgm:pt modelId="{800F554D-750F-48B0-BBA4-52AE3DA31A5B}" type="pres">
      <dgm:prSet presAssocID="{8C1C4574-B860-43F8-8149-C83A142139EA}" presName="Name21" presStyleCnt="0"/>
      <dgm:spPr/>
    </dgm:pt>
    <dgm:pt modelId="{3AAA5C43-A28D-4642-883C-15D602D99F7D}" type="pres">
      <dgm:prSet presAssocID="{8C1C4574-B860-43F8-8149-C83A142139EA}" presName="level2Shape" presStyleLbl="node2" presStyleIdx="0" presStyleCnt="2"/>
      <dgm:spPr/>
      <dgm:t>
        <a:bodyPr/>
        <a:lstStyle/>
        <a:p>
          <a:endParaRPr lang="fr-FR"/>
        </a:p>
      </dgm:t>
    </dgm:pt>
    <dgm:pt modelId="{00B05D73-E32D-4DB0-AA28-DFDD7FD17B21}" type="pres">
      <dgm:prSet presAssocID="{8C1C4574-B860-43F8-8149-C83A142139EA}" presName="hierChild3" presStyleCnt="0"/>
      <dgm:spPr/>
    </dgm:pt>
    <dgm:pt modelId="{5981A843-9395-4B0C-8877-6ED74696949C}" type="pres">
      <dgm:prSet presAssocID="{A4319EA0-96DF-4878-8CA1-1E799E7E53F6}" presName="Name19" presStyleLbl="parChTrans1D3" presStyleIdx="0" presStyleCnt="4"/>
      <dgm:spPr/>
      <dgm:t>
        <a:bodyPr/>
        <a:lstStyle/>
        <a:p>
          <a:endParaRPr lang="fr-FR"/>
        </a:p>
      </dgm:t>
    </dgm:pt>
    <dgm:pt modelId="{D2166252-AABE-4A79-8C86-35E82996A25A}" type="pres">
      <dgm:prSet presAssocID="{73EB7035-43FC-49D9-A568-8B49F84D7578}" presName="Name21" presStyleCnt="0"/>
      <dgm:spPr/>
    </dgm:pt>
    <dgm:pt modelId="{E8FF5F47-49EE-42B6-802F-2407CA69FBD6}" type="pres">
      <dgm:prSet presAssocID="{73EB7035-43FC-49D9-A568-8B49F84D7578}" presName="level2Shape" presStyleLbl="node3" presStyleIdx="0" presStyleCnt="4"/>
      <dgm:spPr/>
      <dgm:t>
        <a:bodyPr/>
        <a:lstStyle/>
        <a:p>
          <a:endParaRPr lang="fr-FR"/>
        </a:p>
      </dgm:t>
    </dgm:pt>
    <dgm:pt modelId="{78F9BCD7-B666-4CC7-87A2-B2C9DF46DA6F}" type="pres">
      <dgm:prSet presAssocID="{73EB7035-43FC-49D9-A568-8B49F84D7578}" presName="hierChild3" presStyleCnt="0"/>
      <dgm:spPr/>
    </dgm:pt>
    <dgm:pt modelId="{6EC1BF50-AAAE-4DBF-92ED-D39DBC290C8C}" type="pres">
      <dgm:prSet presAssocID="{6AC6FCAB-418B-410C-9BBE-740357D53DAB}" presName="Name19" presStyleLbl="parChTrans1D3" presStyleIdx="1" presStyleCnt="4"/>
      <dgm:spPr/>
      <dgm:t>
        <a:bodyPr/>
        <a:lstStyle/>
        <a:p>
          <a:endParaRPr lang="fr-FR"/>
        </a:p>
      </dgm:t>
    </dgm:pt>
    <dgm:pt modelId="{994507C9-2A9E-4111-A7F2-D0544CDF545C}" type="pres">
      <dgm:prSet presAssocID="{23606586-B15A-4570-B2E4-4B646188E07B}" presName="Name21" presStyleCnt="0"/>
      <dgm:spPr/>
    </dgm:pt>
    <dgm:pt modelId="{B294760E-BD9F-4CF1-AFF5-48C62AE94C4C}" type="pres">
      <dgm:prSet presAssocID="{23606586-B15A-4570-B2E4-4B646188E07B}" presName="level2Shape" presStyleLbl="node3" presStyleIdx="1" presStyleCnt="4"/>
      <dgm:spPr/>
      <dgm:t>
        <a:bodyPr/>
        <a:lstStyle/>
        <a:p>
          <a:endParaRPr lang="fr-FR"/>
        </a:p>
      </dgm:t>
    </dgm:pt>
    <dgm:pt modelId="{CAC5C40E-8004-4746-91BB-E2B5FBDA48BF}" type="pres">
      <dgm:prSet presAssocID="{23606586-B15A-4570-B2E4-4B646188E07B}" presName="hierChild3" presStyleCnt="0"/>
      <dgm:spPr/>
    </dgm:pt>
    <dgm:pt modelId="{40762FF1-2367-4A8B-A73C-EBD76B42AE0F}" type="pres">
      <dgm:prSet presAssocID="{1691E55D-0F6E-413B-9C72-D1B79DF196D7}" presName="Name19" presStyleLbl="parChTrans1D2" presStyleIdx="1" presStyleCnt="2"/>
      <dgm:spPr/>
      <dgm:t>
        <a:bodyPr/>
        <a:lstStyle/>
        <a:p>
          <a:endParaRPr lang="fr-FR"/>
        </a:p>
      </dgm:t>
    </dgm:pt>
    <dgm:pt modelId="{69DB9B7D-E055-4EAD-B9C4-E4C9F22199AF}" type="pres">
      <dgm:prSet presAssocID="{BDC774A1-D189-4A46-AB88-47F7567308B9}" presName="Name21" presStyleCnt="0"/>
      <dgm:spPr/>
    </dgm:pt>
    <dgm:pt modelId="{0207D133-0D14-4B7E-8F49-8270091536F5}" type="pres">
      <dgm:prSet presAssocID="{BDC774A1-D189-4A46-AB88-47F7567308B9}" presName="level2Shape" presStyleLbl="node2" presStyleIdx="1" presStyleCnt="2"/>
      <dgm:spPr/>
      <dgm:t>
        <a:bodyPr/>
        <a:lstStyle/>
        <a:p>
          <a:endParaRPr lang="fr-FR"/>
        </a:p>
      </dgm:t>
    </dgm:pt>
    <dgm:pt modelId="{E5F71C76-CFE3-4204-8017-5BBFB2B7B4ED}" type="pres">
      <dgm:prSet presAssocID="{BDC774A1-D189-4A46-AB88-47F7567308B9}" presName="hierChild3" presStyleCnt="0"/>
      <dgm:spPr/>
    </dgm:pt>
    <dgm:pt modelId="{891EE00E-1286-49F1-A60E-9CDC754CC848}" type="pres">
      <dgm:prSet presAssocID="{15F6120D-E441-4171-B1E6-58F1518C5318}" presName="Name19" presStyleLbl="parChTrans1D3" presStyleIdx="2" presStyleCnt="4"/>
      <dgm:spPr/>
      <dgm:t>
        <a:bodyPr/>
        <a:lstStyle/>
        <a:p>
          <a:endParaRPr lang="fr-FR"/>
        </a:p>
      </dgm:t>
    </dgm:pt>
    <dgm:pt modelId="{7FC15355-1DB1-44B3-A17F-215C907A78C8}" type="pres">
      <dgm:prSet presAssocID="{E8456AEC-04DD-4508-9B72-39B16C549241}" presName="Name21" presStyleCnt="0"/>
      <dgm:spPr/>
    </dgm:pt>
    <dgm:pt modelId="{6428F49B-47A9-4724-8032-3A2A0562A990}" type="pres">
      <dgm:prSet presAssocID="{E8456AEC-04DD-4508-9B72-39B16C549241}" presName="level2Shape" presStyleLbl="node3" presStyleIdx="2" presStyleCnt="4"/>
      <dgm:spPr/>
      <dgm:t>
        <a:bodyPr/>
        <a:lstStyle/>
        <a:p>
          <a:endParaRPr lang="fr-FR"/>
        </a:p>
      </dgm:t>
    </dgm:pt>
    <dgm:pt modelId="{BAC9A23A-C5DE-4113-A4EA-319CBB709954}" type="pres">
      <dgm:prSet presAssocID="{E8456AEC-04DD-4508-9B72-39B16C549241}" presName="hierChild3" presStyleCnt="0"/>
      <dgm:spPr/>
    </dgm:pt>
    <dgm:pt modelId="{F1017F80-2B6B-42F4-BF94-7ED7CAC1DE2B}" type="pres">
      <dgm:prSet presAssocID="{89F0421A-4042-4BC5-9DB7-03FA9A7520D9}" presName="Name19" presStyleLbl="parChTrans1D3" presStyleIdx="3" presStyleCnt="4"/>
      <dgm:spPr/>
      <dgm:t>
        <a:bodyPr/>
        <a:lstStyle/>
        <a:p>
          <a:endParaRPr lang="fr-FR"/>
        </a:p>
      </dgm:t>
    </dgm:pt>
    <dgm:pt modelId="{D0B4E961-5468-4B60-9F22-E62E1EF5F3AD}" type="pres">
      <dgm:prSet presAssocID="{3E92EC5A-B416-4695-94C5-C5496ABB03F7}" presName="Name21" presStyleCnt="0"/>
      <dgm:spPr/>
    </dgm:pt>
    <dgm:pt modelId="{DDB7CBE2-D510-4C7D-9C27-7D019D2DC240}" type="pres">
      <dgm:prSet presAssocID="{3E92EC5A-B416-4695-94C5-C5496ABB03F7}" presName="level2Shape" presStyleLbl="node3" presStyleIdx="3" presStyleCnt="4"/>
      <dgm:spPr/>
      <dgm:t>
        <a:bodyPr/>
        <a:lstStyle/>
        <a:p>
          <a:endParaRPr lang="fr-FR"/>
        </a:p>
      </dgm:t>
    </dgm:pt>
    <dgm:pt modelId="{2469AAEC-AD74-4517-8C87-F5E3F99E3A55}" type="pres">
      <dgm:prSet presAssocID="{3E92EC5A-B416-4695-94C5-C5496ABB03F7}" presName="hierChild3" presStyleCnt="0"/>
      <dgm:spPr/>
    </dgm:pt>
    <dgm:pt modelId="{9632174C-72A4-4DC3-AB27-969267C52C11}" type="pres">
      <dgm:prSet presAssocID="{91795CE3-1EFD-44EA-B8F0-E5A4C1CAD9BA}" presName="bgShapesFlow" presStyleCnt="0"/>
      <dgm:spPr/>
    </dgm:pt>
  </dgm:ptLst>
  <dgm:cxnLst>
    <dgm:cxn modelId="{5611E20E-F496-4C4F-B8FC-6EEE20969BAF}" srcId="{E40BB583-F497-44E5-A2B8-43657A33D9BA}" destId="{BDC774A1-D189-4A46-AB88-47F7567308B9}" srcOrd="1" destOrd="0" parTransId="{1691E55D-0F6E-413B-9C72-D1B79DF196D7}" sibTransId="{307098B3-3F38-4C91-B4E8-9C47781ED87F}"/>
    <dgm:cxn modelId="{E6F5DF7D-DF4A-4BA6-BE59-7528ABE7108B}" type="presOf" srcId="{91795CE3-1EFD-44EA-B8F0-E5A4C1CAD9BA}" destId="{7226E9B6-C5E2-4759-9434-C313E60C0654}" srcOrd="0" destOrd="0" presId="urn:microsoft.com/office/officeart/2005/8/layout/hierarchy6"/>
    <dgm:cxn modelId="{71A73B97-B911-490E-AFBE-DA245AE8AE2B}" type="presOf" srcId="{13F75D49-5D00-449D-A09E-07A3EDB56B87}" destId="{072B759A-0483-402F-A92B-3563DA188196}" srcOrd="0" destOrd="0" presId="urn:microsoft.com/office/officeart/2005/8/layout/hierarchy6"/>
    <dgm:cxn modelId="{60E52C69-2C58-44F5-BA9F-B8B006DCCE95}" type="presOf" srcId="{3E92EC5A-B416-4695-94C5-C5496ABB03F7}" destId="{DDB7CBE2-D510-4C7D-9C27-7D019D2DC240}" srcOrd="0" destOrd="0" presId="urn:microsoft.com/office/officeart/2005/8/layout/hierarchy6"/>
    <dgm:cxn modelId="{C00DD087-D9D6-4B2B-9305-5BE9AD9C2050}" type="presOf" srcId="{E40BB583-F497-44E5-A2B8-43657A33D9BA}" destId="{ED704108-C206-464F-8B1B-1DF7A345A585}" srcOrd="0" destOrd="0" presId="urn:microsoft.com/office/officeart/2005/8/layout/hierarchy6"/>
    <dgm:cxn modelId="{0936A608-4390-43E7-BA61-572CE780EDD2}" type="presOf" srcId="{E8456AEC-04DD-4508-9B72-39B16C549241}" destId="{6428F49B-47A9-4724-8032-3A2A0562A990}" srcOrd="0" destOrd="0" presId="urn:microsoft.com/office/officeart/2005/8/layout/hierarchy6"/>
    <dgm:cxn modelId="{4197A921-FBDE-4999-83DA-E46626A94E88}" srcId="{8C1C4574-B860-43F8-8149-C83A142139EA}" destId="{73EB7035-43FC-49D9-A568-8B49F84D7578}" srcOrd="0" destOrd="0" parTransId="{A4319EA0-96DF-4878-8CA1-1E799E7E53F6}" sibTransId="{CED7321A-6885-42F2-B686-287B2C2E2385}"/>
    <dgm:cxn modelId="{FE9D2A7D-9B6F-4E64-A099-D7356BFED249}" type="presOf" srcId="{73EB7035-43FC-49D9-A568-8B49F84D7578}" destId="{E8FF5F47-49EE-42B6-802F-2407CA69FBD6}" srcOrd="0" destOrd="0" presId="urn:microsoft.com/office/officeart/2005/8/layout/hierarchy6"/>
    <dgm:cxn modelId="{24F1DB0E-E0CA-488A-AB85-D0BA17388074}" srcId="{BDC774A1-D189-4A46-AB88-47F7567308B9}" destId="{3E92EC5A-B416-4695-94C5-C5496ABB03F7}" srcOrd="1" destOrd="0" parTransId="{89F0421A-4042-4BC5-9DB7-03FA9A7520D9}" sibTransId="{BF12B041-FDE8-4946-AE5D-4CB651263B91}"/>
    <dgm:cxn modelId="{8510C8DB-4A83-4889-9760-13E2C158A123}" type="presOf" srcId="{15F6120D-E441-4171-B1E6-58F1518C5318}" destId="{891EE00E-1286-49F1-A60E-9CDC754CC848}" srcOrd="0" destOrd="0" presId="urn:microsoft.com/office/officeart/2005/8/layout/hierarchy6"/>
    <dgm:cxn modelId="{0AC7CE13-4E4F-4DDD-9384-80070F843A78}" type="presOf" srcId="{BDC774A1-D189-4A46-AB88-47F7567308B9}" destId="{0207D133-0D14-4B7E-8F49-8270091536F5}" srcOrd="0" destOrd="0" presId="urn:microsoft.com/office/officeart/2005/8/layout/hierarchy6"/>
    <dgm:cxn modelId="{156D2212-5182-4EA3-99AA-316BD5F86A1B}" srcId="{BDC774A1-D189-4A46-AB88-47F7567308B9}" destId="{E8456AEC-04DD-4508-9B72-39B16C549241}" srcOrd="0" destOrd="0" parTransId="{15F6120D-E441-4171-B1E6-58F1518C5318}" sibTransId="{5BE5854C-FEF8-41F4-806D-39AAC1323E09}"/>
    <dgm:cxn modelId="{648338B0-52FB-4F0B-9A16-7EE6CCD849CF}" type="presOf" srcId="{6AC6FCAB-418B-410C-9BBE-740357D53DAB}" destId="{6EC1BF50-AAAE-4DBF-92ED-D39DBC290C8C}" srcOrd="0" destOrd="0" presId="urn:microsoft.com/office/officeart/2005/8/layout/hierarchy6"/>
    <dgm:cxn modelId="{E85E8B8D-3479-4C5F-996C-8E084F54AE00}" type="presOf" srcId="{89F0421A-4042-4BC5-9DB7-03FA9A7520D9}" destId="{F1017F80-2B6B-42F4-BF94-7ED7CAC1DE2B}" srcOrd="0" destOrd="0" presId="urn:microsoft.com/office/officeart/2005/8/layout/hierarchy6"/>
    <dgm:cxn modelId="{F7F0D111-5EEA-4012-8789-E61CA3D06F82}" type="presOf" srcId="{23606586-B15A-4570-B2E4-4B646188E07B}" destId="{B294760E-BD9F-4CF1-AFF5-48C62AE94C4C}" srcOrd="0" destOrd="0" presId="urn:microsoft.com/office/officeart/2005/8/layout/hierarchy6"/>
    <dgm:cxn modelId="{650B17D0-89E6-467A-BEC9-3ED2B4046B6D}" type="presOf" srcId="{8C1C4574-B860-43F8-8149-C83A142139EA}" destId="{3AAA5C43-A28D-4642-883C-15D602D99F7D}" srcOrd="0" destOrd="0" presId="urn:microsoft.com/office/officeart/2005/8/layout/hierarchy6"/>
    <dgm:cxn modelId="{2A9C5E01-DF21-4ED0-BB03-15233FAF9283}" srcId="{91795CE3-1EFD-44EA-B8F0-E5A4C1CAD9BA}" destId="{E40BB583-F497-44E5-A2B8-43657A33D9BA}" srcOrd="0" destOrd="0" parTransId="{47025FAD-6C65-4874-ABAF-8D01D8B1590F}" sibTransId="{940BAB5B-EC44-49F8-99A3-1985809D27E0}"/>
    <dgm:cxn modelId="{B9D765FB-2513-4204-9509-5E7FBDD45BCB}" srcId="{8C1C4574-B860-43F8-8149-C83A142139EA}" destId="{23606586-B15A-4570-B2E4-4B646188E07B}" srcOrd="1" destOrd="0" parTransId="{6AC6FCAB-418B-410C-9BBE-740357D53DAB}" sibTransId="{241C3E00-9997-4416-9CA5-04886DDFA6D5}"/>
    <dgm:cxn modelId="{04F95E56-323C-45B8-A5DB-119732037373}" srcId="{E40BB583-F497-44E5-A2B8-43657A33D9BA}" destId="{8C1C4574-B860-43F8-8149-C83A142139EA}" srcOrd="0" destOrd="0" parTransId="{13F75D49-5D00-449D-A09E-07A3EDB56B87}" sibTransId="{1519ECC9-D12E-40E7-9287-2A7DA61CFE51}"/>
    <dgm:cxn modelId="{9672682B-3AE0-4846-BD25-83D5F4746C30}" type="presOf" srcId="{A4319EA0-96DF-4878-8CA1-1E799E7E53F6}" destId="{5981A843-9395-4B0C-8877-6ED74696949C}" srcOrd="0" destOrd="0" presId="urn:microsoft.com/office/officeart/2005/8/layout/hierarchy6"/>
    <dgm:cxn modelId="{0879985A-E956-42AB-8FF7-F0C140C9153A}" type="presOf" srcId="{1691E55D-0F6E-413B-9C72-D1B79DF196D7}" destId="{40762FF1-2367-4A8B-A73C-EBD76B42AE0F}" srcOrd="0" destOrd="0" presId="urn:microsoft.com/office/officeart/2005/8/layout/hierarchy6"/>
    <dgm:cxn modelId="{58DA0ADE-9836-4677-B625-0DAE7EEAA4E6}" type="presParOf" srcId="{7226E9B6-C5E2-4759-9434-C313E60C0654}" destId="{2A7E648B-4D71-4970-A8D5-A7B539652B7B}" srcOrd="0" destOrd="0" presId="urn:microsoft.com/office/officeart/2005/8/layout/hierarchy6"/>
    <dgm:cxn modelId="{EC43EAF2-18C4-4B22-BA1B-FC65E3458F5F}" type="presParOf" srcId="{2A7E648B-4D71-4970-A8D5-A7B539652B7B}" destId="{FAF5D58D-28B9-4600-BC7F-B68EB09F2EC3}" srcOrd="0" destOrd="0" presId="urn:microsoft.com/office/officeart/2005/8/layout/hierarchy6"/>
    <dgm:cxn modelId="{8588F572-2C3A-4F09-B0FA-08F11D2B920B}" type="presParOf" srcId="{FAF5D58D-28B9-4600-BC7F-B68EB09F2EC3}" destId="{8B88E092-09CB-4A8E-B103-8326D86FE70B}" srcOrd="0" destOrd="0" presId="urn:microsoft.com/office/officeart/2005/8/layout/hierarchy6"/>
    <dgm:cxn modelId="{77B26007-74A2-4E71-BE40-568B177846FC}" type="presParOf" srcId="{8B88E092-09CB-4A8E-B103-8326D86FE70B}" destId="{ED704108-C206-464F-8B1B-1DF7A345A585}" srcOrd="0" destOrd="0" presId="urn:microsoft.com/office/officeart/2005/8/layout/hierarchy6"/>
    <dgm:cxn modelId="{D44C4914-2A86-495B-AF3E-FB5822E95299}" type="presParOf" srcId="{8B88E092-09CB-4A8E-B103-8326D86FE70B}" destId="{1058A274-0C95-4EDC-8EEC-63E9B8583D1A}" srcOrd="1" destOrd="0" presId="urn:microsoft.com/office/officeart/2005/8/layout/hierarchy6"/>
    <dgm:cxn modelId="{8549DB1C-2F8C-4909-9E8A-A444757B1E64}" type="presParOf" srcId="{1058A274-0C95-4EDC-8EEC-63E9B8583D1A}" destId="{072B759A-0483-402F-A92B-3563DA188196}" srcOrd="0" destOrd="0" presId="urn:microsoft.com/office/officeart/2005/8/layout/hierarchy6"/>
    <dgm:cxn modelId="{74670FD4-68D9-4D86-84CA-FF95BAA84629}" type="presParOf" srcId="{1058A274-0C95-4EDC-8EEC-63E9B8583D1A}" destId="{800F554D-750F-48B0-BBA4-52AE3DA31A5B}" srcOrd="1" destOrd="0" presId="urn:microsoft.com/office/officeart/2005/8/layout/hierarchy6"/>
    <dgm:cxn modelId="{BE69142B-A5C1-4876-B283-5952F054EC13}" type="presParOf" srcId="{800F554D-750F-48B0-BBA4-52AE3DA31A5B}" destId="{3AAA5C43-A28D-4642-883C-15D602D99F7D}" srcOrd="0" destOrd="0" presId="urn:microsoft.com/office/officeart/2005/8/layout/hierarchy6"/>
    <dgm:cxn modelId="{AD6FCA3D-A60A-4256-99EB-70AE22D0846F}" type="presParOf" srcId="{800F554D-750F-48B0-BBA4-52AE3DA31A5B}" destId="{00B05D73-E32D-4DB0-AA28-DFDD7FD17B21}" srcOrd="1" destOrd="0" presId="urn:microsoft.com/office/officeart/2005/8/layout/hierarchy6"/>
    <dgm:cxn modelId="{32C8A132-25DE-4A9C-9F13-92D34443FC16}" type="presParOf" srcId="{00B05D73-E32D-4DB0-AA28-DFDD7FD17B21}" destId="{5981A843-9395-4B0C-8877-6ED74696949C}" srcOrd="0" destOrd="0" presId="urn:microsoft.com/office/officeart/2005/8/layout/hierarchy6"/>
    <dgm:cxn modelId="{23D44DEC-BF83-4F49-9E1A-CA75A17E68B0}" type="presParOf" srcId="{00B05D73-E32D-4DB0-AA28-DFDD7FD17B21}" destId="{D2166252-AABE-4A79-8C86-35E82996A25A}" srcOrd="1" destOrd="0" presId="urn:microsoft.com/office/officeart/2005/8/layout/hierarchy6"/>
    <dgm:cxn modelId="{55E8E884-C673-41BD-942A-5ADAA4873063}" type="presParOf" srcId="{D2166252-AABE-4A79-8C86-35E82996A25A}" destId="{E8FF5F47-49EE-42B6-802F-2407CA69FBD6}" srcOrd="0" destOrd="0" presId="urn:microsoft.com/office/officeart/2005/8/layout/hierarchy6"/>
    <dgm:cxn modelId="{90E2D128-34FB-4F87-8152-7DEB5A538B6D}" type="presParOf" srcId="{D2166252-AABE-4A79-8C86-35E82996A25A}" destId="{78F9BCD7-B666-4CC7-87A2-B2C9DF46DA6F}" srcOrd="1" destOrd="0" presId="urn:microsoft.com/office/officeart/2005/8/layout/hierarchy6"/>
    <dgm:cxn modelId="{40CCCDEA-578A-402B-A76C-8C9C15AF30F9}" type="presParOf" srcId="{00B05D73-E32D-4DB0-AA28-DFDD7FD17B21}" destId="{6EC1BF50-AAAE-4DBF-92ED-D39DBC290C8C}" srcOrd="2" destOrd="0" presId="urn:microsoft.com/office/officeart/2005/8/layout/hierarchy6"/>
    <dgm:cxn modelId="{ED0B48E6-C09A-4C66-80B9-04CC96EA04DB}" type="presParOf" srcId="{00B05D73-E32D-4DB0-AA28-DFDD7FD17B21}" destId="{994507C9-2A9E-4111-A7F2-D0544CDF545C}" srcOrd="3" destOrd="0" presId="urn:microsoft.com/office/officeart/2005/8/layout/hierarchy6"/>
    <dgm:cxn modelId="{076AAA7A-8C7A-471C-93C8-C9300B0749B4}" type="presParOf" srcId="{994507C9-2A9E-4111-A7F2-D0544CDF545C}" destId="{B294760E-BD9F-4CF1-AFF5-48C62AE94C4C}" srcOrd="0" destOrd="0" presId="urn:microsoft.com/office/officeart/2005/8/layout/hierarchy6"/>
    <dgm:cxn modelId="{70FCE6CD-798B-4459-B2FC-99B4C10EB4D7}" type="presParOf" srcId="{994507C9-2A9E-4111-A7F2-D0544CDF545C}" destId="{CAC5C40E-8004-4746-91BB-E2B5FBDA48BF}" srcOrd="1" destOrd="0" presId="urn:microsoft.com/office/officeart/2005/8/layout/hierarchy6"/>
    <dgm:cxn modelId="{76E91EFB-6E52-45D8-83E8-804B922BB33E}" type="presParOf" srcId="{1058A274-0C95-4EDC-8EEC-63E9B8583D1A}" destId="{40762FF1-2367-4A8B-A73C-EBD76B42AE0F}" srcOrd="2" destOrd="0" presId="urn:microsoft.com/office/officeart/2005/8/layout/hierarchy6"/>
    <dgm:cxn modelId="{829398CB-C223-4973-B3EF-74103253D1F6}" type="presParOf" srcId="{1058A274-0C95-4EDC-8EEC-63E9B8583D1A}" destId="{69DB9B7D-E055-4EAD-B9C4-E4C9F22199AF}" srcOrd="3" destOrd="0" presId="urn:microsoft.com/office/officeart/2005/8/layout/hierarchy6"/>
    <dgm:cxn modelId="{2A36844F-C7D2-4740-B99A-BBD81BF35ED5}" type="presParOf" srcId="{69DB9B7D-E055-4EAD-B9C4-E4C9F22199AF}" destId="{0207D133-0D14-4B7E-8F49-8270091536F5}" srcOrd="0" destOrd="0" presId="urn:microsoft.com/office/officeart/2005/8/layout/hierarchy6"/>
    <dgm:cxn modelId="{13664FC9-B5CF-462E-8E1B-B1821E1294AB}" type="presParOf" srcId="{69DB9B7D-E055-4EAD-B9C4-E4C9F22199AF}" destId="{E5F71C76-CFE3-4204-8017-5BBFB2B7B4ED}" srcOrd="1" destOrd="0" presId="urn:microsoft.com/office/officeart/2005/8/layout/hierarchy6"/>
    <dgm:cxn modelId="{3CA2453A-1BD0-470B-8EF9-F0D298DC8E88}" type="presParOf" srcId="{E5F71C76-CFE3-4204-8017-5BBFB2B7B4ED}" destId="{891EE00E-1286-49F1-A60E-9CDC754CC848}" srcOrd="0" destOrd="0" presId="urn:microsoft.com/office/officeart/2005/8/layout/hierarchy6"/>
    <dgm:cxn modelId="{4E3D62A3-5250-436D-9537-52006A12FCD7}" type="presParOf" srcId="{E5F71C76-CFE3-4204-8017-5BBFB2B7B4ED}" destId="{7FC15355-1DB1-44B3-A17F-215C907A78C8}" srcOrd="1" destOrd="0" presId="urn:microsoft.com/office/officeart/2005/8/layout/hierarchy6"/>
    <dgm:cxn modelId="{8AFC81C0-5BCB-454D-B025-E2BBD5058DC5}" type="presParOf" srcId="{7FC15355-1DB1-44B3-A17F-215C907A78C8}" destId="{6428F49B-47A9-4724-8032-3A2A0562A990}" srcOrd="0" destOrd="0" presId="urn:microsoft.com/office/officeart/2005/8/layout/hierarchy6"/>
    <dgm:cxn modelId="{86A38E96-F3B4-4C43-850B-C66A9BECC2E2}" type="presParOf" srcId="{7FC15355-1DB1-44B3-A17F-215C907A78C8}" destId="{BAC9A23A-C5DE-4113-A4EA-319CBB709954}" srcOrd="1" destOrd="0" presId="urn:microsoft.com/office/officeart/2005/8/layout/hierarchy6"/>
    <dgm:cxn modelId="{E6444A09-DADA-4DB6-B2FF-4175AD087310}" type="presParOf" srcId="{E5F71C76-CFE3-4204-8017-5BBFB2B7B4ED}" destId="{F1017F80-2B6B-42F4-BF94-7ED7CAC1DE2B}" srcOrd="2" destOrd="0" presId="urn:microsoft.com/office/officeart/2005/8/layout/hierarchy6"/>
    <dgm:cxn modelId="{68A203C2-2120-4276-A661-40A2CEA15941}" type="presParOf" srcId="{E5F71C76-CFE3-4204-8017-5BBFB2B7B4ED}" destId="{D0B4E961-5468-4B60-9F22-E62E1EF5F3AD}" srcOrd="3" destOrd="0" presId="urn:microsoft.com/office/officeart/2005/8/layout/hierarchy6"/>
    <dgm:cxn modelId="{7947F5B2-1178-4F1A-9FE6-97A4644A90ED}" type="presParOf" srcId="{D0B4E961-5468-4B60-9F22-E62E1EF5F3AD}" destId="{DDB7CBE2-D510-4C7D-9C27-7D019D2DC240}" srcOrd="0" destOrd="0" presId="urn:microsoft.com/office/officeart/2005/8/layout/hierarchy6"/>
    <dgm:cxn modelId="{0F9CD7C4-FEB7-4315-BC8C-4B059CC963D3}" type="presParOf" srcId="{D0B4E961-5468-4B60-9F22-E62E1EF5F3AD}" destId="{2469AAEC-AD74-4517-8C87-F5E3F99E3A55}" srcOrd="1" destOrd="0" presId="urn:microsoft.com/office/officeart/2005/8/layout/hierarchy6"/>
    <dgm:cxn modelId="{6C7BCB54-21AB-49DB-87C1-CF3F2E36D8FF}" type="presParOf" srcId="{7226E9B6-C5E2-4759-9434-C313E60C0654}" destId="{9632174C-72A4-4DC3-AB27-969267C52C1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Surcharge des méthodes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Réutilisation par l’héritage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dirty="0"/>
              <a:t>La classe </a:t>
            </a:r>
            <a:r>
              <a:rPr lang="fr-FR" sz="3200" b="1" dirty="0"/>
              <a:t>B</a:t>
            </a:r>
            <a:r>
              <a:rPr lang="fr-FR" sz="3200" dirty="0"/>
              <a:t> qui </a:t>
            </a:r>
            <a:r>
              <a:rPr lang="fr-FR" sz="3200" b="1" dirty="0"/>
              <a:t>hérite</a:t>
            </a:r>
            <a:r>
              <a:rPr lang="fr-FR" sz="3200" dirty="0"/>
              <a:t> de la classe </a:t>
            </a:r>
            <a:r>
              <a:rPr lang="fr-FR" sz="3200" b="1" dirty="0"/>
              <a:t>A</a:t>
            </a:r>
            <a:r>
              <a:rPr lang="fr-FR" sz="3200" dirty="0"/>
              <a:t> </a:t>
            </a:r>
            <a:r>
              <a:rPr lang="fr-FR" sz="3200" dirty="0" smtClean="0"/>
              <a:t>s’appelle une </a:t>
            </a:r>
            <a:r>
              <a:rPr lang="fr-FR" sz="3200" dirty="0">
                <a:solidFill>
                  <a:srgbClr val="FF0000"/>
                </a:solidFill>
              </a:rPr>
              <a:t>classe </a:t>
            </a:r>
            <a:r>
              <a:rPr lang="fr-FR" sz="3200" dirty="0" smtClean="0">
                <a:solidFill>
                  <a:srgbClr val="FF0000"/>
                </a:solidFill>
              </a:rPr>
              <a:t>fille</a:t>
            </a:r>
            <a:r>
              <a:rPr lang="fr-FR" sz="3200" dirty="0" smtClean="0"/>
              <a:t>,</a:t>
            </a:r>
            <a:r>
              <a:rPr lang="fr-FR" sz="3200" dirty="0" smtClean="0">
                <a:solidFill>
                  <a:srgbClr val="FF0000"/>
                </a:solidFill>
              </a:rPr>
              <a:t> classe dérivée </a:t>
            </a:r>
            <a:r>
              <a:rPr lang="fr-FR" sz="3200" dirty="0"/>
              <a:t>ou </a:t>
            </a:r>
            <a:r>
              <a:rPr lang="fr-FR" sz="3200" dirty="0" smtClean="0">
                <a:solidFill>
                  <a:srgbClr val="FF0000"/>
                </a:solidFill>
              </a:rPr>
              <a:t>sous-classe</a:t>
            </a:r>
          </a:p>
          <a:p>
            <a:r>
              <a:rPr lang="fr-FR" sz="3200" dirty="0" smtClean="0"/>
              <a:t>La </a:t>
            </a:r>
            <a:r>
              <a:rPr lang="fr-FR" sz="3200" dirty="0"/>
              <a:t>classe </a:t>
            </a:r>
            <a:r>
              <a:rPr lang="fr-FR" sz="3200" b="1" dirty="0"/>
              <a:t>A</a:t>
            </a:r>
            <a:r>
              <a:rPr lang="fr-FR" sz="3200" dirty="0"/>
              <a:t> s’appelle une </a:t>
            </a:r>
            <a:r>
              <a:rPr lang="fr-FR" sz="3200" dirty="0">
                <a:solidFill>
                  <a:srgbClr val="FF0000"/>
                </a:solidFill>
              </a:rPr>
              <a:t>classe mère</a:t>
            </a:r>
            <a:r>
              <a:rPr lang="fr-FR" sz="3200" dirty="0"/>
              <a:t>, </a:t>
            </a:r>
            <a:r>
              <a:rPr lang="fr-FR" sz="3200" dirty="0" smtClean="0">
                <a:solidFill>
                  <a:srgbClr val="FF0000"/>
                </a:solidFill>
              </a:rPr>
              <a:t>classe de base</a:t>
            </a:r>
            <a:r>
              <a:rPr lang="fr-FR" sz="3200" dirty="0" smtClean="0"/>
              <a:t>,</a:t>
            </a:r>
            <a:r>
              <a:rPr lang="fr-FR" sz="3200" dirty="0" smtClean="0">
                <a:solidFill>
                  <a:srgbClr val="FF0000"/>
                </a:solidFill>
              </a:rPr>
              <a:t> classe parente</a:t>
            </a:r>
            <a:r>
              <a:rPr lang="fr-FR" sz="3200" dirty="0" smtClean="0"/>
              <a:t> </a:t>
            </a:r>
            <a:r>
              <a:rPr lang="fr-FR" sz="3200" dirty="0"/>
              <a:t>ou </a:t>
            </a:r>
            <a:r>
              <a:rPr lang="fr-FR" sz="3200" dirty="0" err="1">
                <a:solidFill>
                  <a:srgbClr val="FF0000"/>
                </a:solidFill>
              </a:rPr>
              <a:t>super-classe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044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Exemple d’héritage simple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756650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0849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Exemple d’héritage simple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8427762"/>
              </p:ext>
            </p:extLst>
          </p:nvPr>
        </p:nvGraphicFramePr>
        <p:xfrm>
          <a:off x="491320" y="1825625"/>
          <a:ext cx="812041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3526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Exemple d’héritage multiple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419367" y="2194114"/>
            <a:ext cx="1869743" cy="1081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REVEIL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4967358" y="2194114"/>
            <a:ext cx="1869743" cy="1081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RADIO</a:t>
            </a:r>
            <a:endParaRPr lang="fr-FR" b="1" dirty="0"/>
          </a:p>
        </p:txBody>
      </p:sp>
      <p:sp>
        <p:nvSpPr>
          <p:cNvPr id="13" name="Rectangle 12"/>
          <p:cNvSpPr/>
          <p:nvPr/>
        </p:nvSpPr>
        <p:spPr>
          <a:xfrm>
            <a:off x="3289110" y="4185538"/>
            <a:ext cx="1992574" cy="1081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RADIOREVEIL</a:t>
            </a:r>
            <a:endParaRPr lang="fr-FR" b="1" dirty="0"/>
          </a:p>
        </p:txBody>
      </p:sp>
      <p:cxnSp>
        <p:nvCxnSpPr>
          <p:cNvPr id="15" name="Connecteur droit avec flèche 14"/>
          <p:cNvCxnSpPr>
            <a:stCxn id="11" idx="2"/>
            <a:endCxn id="13" idx="0"/>
          </p:cNvCxnSpPr>
          <p:nvPr/>
        </p:nvCxnSpPr>
        <p:spPr>
          <a:xfrm flipH="1">
            <a:off x="4285397" y="3275462"/>
            <a:ext cx="1616833" cy="91007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6" idx="2"/>
            <a:endCxn id="13" idx="0"/>
          </p:cNvCxnSpPr>
          <p:nvPr/>
        </p:nvCxnSpPr>
        <p:spPr>
          <a:xfrm>
            <a:off x="2354239" y="3275462"/>
            <a:ext cx="1931158" cy="91007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119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Exemple d’héritage multiple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419367" y="2194114"/>
            <a:ext cx="1869743" cy="1081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REVEIL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4967358" y="2194114"/>
            <a:ext cx="1869743" cy="1081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RADIO</a:t>
            </a:r>
            <a:endParaRPr lang="fr-FR" b="1" dirty="0"/>
          </a:p>
        </p:txBody>
      </p:sp>
      <p:sp>
        <p:nvSpPr>
          <p:cNvPr id="13" name="Rectangle 12"/>
          <p:cNvSpPr/>
          <p:nvPr/>
        </p:nvSpPr>
        <p:spPr>
          <a:xfrm>
            <a:off x="3289110" y="4185538"/>
            <a:ext cx="1992574" cy="1081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RADIOREVEIL</a:t>
            </a:r>
            <a:endParaRPr lang="fr-FR" b="1" dirty="0"/>
          </a:p>
        </p:txBody>
      </p:sp>
      <p:cxnSp>
        <p:nvCxnSpPr>
          <p:cNvPr id="15" name="Connecteur droit avec flèche 14"/>
          <p:cNvCxnSpPr>
            <a:stCxn id="11" idx="2"/>
            <a:endCxn id="13" idx="0"/>
          </p:cNvCxnSpPr>
          <p:nvPr/>
        </p:nvCxnSpPr>
        <p:spPr>
          <a:xfrm flipH="1">
            <a:off x="4285397" y="3275462"/>
            <a:ext cx="1616833" cy="91007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6" idx="2"/>
            <a:endCxn id="13" idx="0"/>
          </p:cNvCxnSpPr>
          <p:nvPr/>
        </p:nvCxnSpPr>
        <p:spPr>
          <a:xfrm>
            <a:off x="2354239" y="3275462"/>
            <a:ext cx="1931158" cy="91007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194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En </a:t>
            </a:r>
            <a:r>
              <a:rPr lang="fr-FR" dirty="0" smtClean="0"/>
              <a:t>C#, </a:t>
            </a:r>
            <a:r>
              <a:rPr lang="fr-FR" dirty="0"/>
              <a:t>chaque classe a une et une </a:t>
            </a:r>
            <a:r>
              <a:rPr lang="fr-FR" dirty="0" smtClean="0"/>
              <a:t>seule classe </a:t>
            </a:r>
            <a:r>
              <a:rPr lang="fr-FR" dirty="0"/>
              <a:t>mère (</a:t>
            </a:r>
            <a:r>
              <a:rPr lang="fr-FR" b="1" dirty="0">
                <a:solidFill>
                  <a:srgbClr val="FF0000"/>
                </a:solidFill>
              </a:rPr>
              <a:t>pas d’héritage multiple</a:t>
            </a:r>
            <a:r>
              <a:rPr lang="fr-FR" dirty="0"/>
              <a:t>) dont </a:t>
            </a:r>
            <a:r>
              <a:rPr lang="fr-FR" dirty="0" smtClean="0"/>
              <a:t>elle hérite </a:t>
            </a:r>
            <a:r>
              <a:rPr lang="fr-FR" dirty="0"/>
              <a:t>les </a:t>
            </a:r>
            <a:r>
              <a:rPr lang="fr-FR" dirty="0" smtClean="0"/>
              <a:t>membres.</a:t>
            </a:r>
            <a:endParaRPr lang="fr-FR" dirty="0"/>
          </a:p>
          <a:p>
            <a:r>
              <a:rPr lang="fr-FR" dirty="0" smtClean="0"/>
              <a:t>On utilise </a:t>
            </a:r>
            <a:r>
              <a:rPr lang="fr-FR" sz="3500" b="1" dirty="0" smtClean="0">
                <a:solidFill>
                  <a:srgbClr val="FF0000"/>
                </a:solidFill>
              </a:rPr>
              <a:t>:</a:t>
            </a:r>
            <a:r>
              <a:rPr lang="fr-FR" dirty="0" smtClean="0"/>
              <a:t> pour indiquer la relation d’héritage:</a:t>
            </a:r>
            <a:endParaRPr lang="fr-FR" dirty="0"/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ClasseFille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ClasseMere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//Ici le code propre à ClasseFille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r>
              <a:rPr lang="fr-FR" dirty="0" smtClean="0"/>
              <a:t>Par défaut, toute classe </a:t>
            </a:r>
            <a:r>
              <a:rPr lang="fr-FR" dirty="0"/>
              <a:t>hérite de la </a:t>
            </a:r>
            <a:r>
              <a:rPr lang="fr-FR" dirty="0" smtClean="0"/>
              <a:t>classe </a:t>
            </a:r>
            <a:r>
              <a:rPr lang="fr-FR" b="1" dirty="0" smtClean="0">
                <a:solidFill>
                  <a:srgbClr val="FF0000"/>
                </a:solidFill>
              </a:rPr>
              <a:t>Object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7532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 : la classe fille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La classe qui hérite </a:t>
            </a:r>
            <a:r>
              <a:rPr lang="fr-FR" sz="3600" dirty="0" smtClean="0"/>
              <a:t>peut:</a:t>
            </a:r>
            <a:endParaRPr lang="fr-FR" sz="3600" dirty="0"/>
          </a:p>
          <a:p>
            <a:pPr lvl="1"/>
            <a:r>
              <a:rPr lang="fr-FR" sz="3200" dirty="0" smtClean="0"/>
              <a:t>ajouter </a:t>
            </a:r>
            <a:r>
              <a:rPr lang="fr-FR" sz="3200" dirty="0"/>
              <a:t>des </a:t>
            </a:r>
            <a:r>
              <a:rPr lang="fr-FR" sz="3200" dirty="0" smtClean="0"/>
              <a:t>attributs, </a:t>
            </a:r>
            <a:r>
              <a:rPr lang="fr-FR" sz="3200" dirty="0"/>
              <a:t>des méthodes et </a:t>
            </a:r>
            <a:r>
              <a:rPr lang="fr-FR" sz="3200" dirty="0" smtClean="0"/>
              <a:t>des constructeurs</a:t>
            </a:r>
            <a:endParaRPr lang="fr-FR" sz="3200" dirty="0"/>
          </a:p>
          <a:p>
            <a:pPr lvl="1"/>
            <a:r>
              <a:rPr lang="fr-FR" sz="3200" dirty="0" smtClean="0"/>
              <a:t>redéfinir </a:t>
            </a:r>
            <a:r>
              <a:rPr lang="fr-FR" sz="3200" dirty="0"/>
              <a:t>des méthodes (même signature)</a:t>
            </a:r>
          </a:p>
          <a:p>
            <a:pPr lvl="1"/>
            <a:r>
              <a:rPr lang="fr-FR" sz="3200" dirty="0" smtClean="0"/>
              <a:t>surcharger </a:t>
            </a:r>
            <a:r>
              <a:rPr lang="fr-FR" sz="3200" dirty="0"/>
              <a:t>des méthodes (même nom mais </a:t>
            </a:r>
            <a:r>
              <a:rPr lang="fr-FR" sz="3200" dirty="0" smtClean="0"/>
              <a:t>pas même </a:t>
            </a:r>
            <a:r>
              <a:rPr lang="fr-FR" sz="3200" dirty="0"/>
              <a:t>signature</a:t>
            </a:r>
            <a:r>
              <a:rPr lang="fr-FR" sz="3200" dirty="0" smtClean="0"/>
              <a:t>)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988228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: principe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Is-A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 (est un)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Si B : A , alors tout B est un A</a:t>
            </a:r>
          </a:p>
          <a:p>
            <a:r>
              <a:rPr lang="fr-FR" sz="3600" dirty="0" smtClean="0"/>
              <a:t>Tout chien est un canidé, et tout canidé est un animal.</a:t>
            </a:r>
          </a:p>
          <a:p>
            <a:r>
              <a:rPr lang="fr-FR" sz="3600" dirty="0" smtClean="0"/>
              <a:t>L’inverse est incorrect: Tout canidé n’est pas forcément un chien (ex: renard).</a:t>
            </a:r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195604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: principe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Is-A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 (est un)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Conséquence:</a:t>
            </a:r>
          </a:p>
          <a:p>
            <a:pPr marL="0" indent="0">
              <a:buNone/>
            </a:pPr>
            <a:endParaRPr lang="fr-FR" sz="3600" dirty="0" smtClean="0"/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Instruction valide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ClasseMere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ClasseFille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Instruction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non valide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ClasseFille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ClasseMere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dirty="0" smtClean="0"/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1730634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Constructeurs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b="1" dirty="0" err="1" smtClean="0"/>
              <a:t>Régle</a:t>
            </a:r>
            <a:r>
              <a:rPr lang="fr-FR" sz="3600" dirty="0" smtClean="0"/>
              <a:t>: On construit toujours la classe de base avant de construire la classe dérivée.</a:t>
            </a:r>
          </a:p>
          <a:p>
            <a:r>
              <a:rPr lang="fr-FR" sz="3600" dirty="0" smtClean="0"/>
              <a:t>L’appel du constructeur de la classe de base peut être explicite via le mot clef </a:t>
            </a:r>
            <a:r>
              <a:rPr lang="fr-FR" sz="3600" dirty="0" smtClean="0">
                <a:solidFill>
                  <a:srgbClr val="FF0000"/>
                </a:solidFill>
              </a:rPr>
              <a:t>base</a:t>
            </a:r>
            <a:r>
              <a:rPr lang="fr-FR" sz="3600" dirty="0" smtClean="0"/>
              <a:t>.</a:t>
            </a:r>
          </a:p>
          <a:p>
            <a:r>
              <a:rPr lang="fr-FR" sz="3600" dirty="0" smtClean="0"/>
              <a:t>Si </a:t>
            </a:r>
            <a:r>
              <a:rPr lang="fr-FR" sz="3600" dirty="0" smtClean="0">
                <a:solidFill>
                  <a:srgbClr val="FF0000"/>
                </a:solidFill>
              </a:rPr>
              <a:t>base</a:t>
            </a:r>
            <a:r>
              <a:rPr lang="fr-FR" sz="3600" dirty="0" smtClean="0"/>
              <a:t> n’est pas utilisé, le compilateur fera appel au constructeur par défaut.</a:t>
            </a:r>
          </a:p>
          <a:p>
            <a:endParaRPr lang="fr-F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135011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Définition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Il y a surcharge d’une méthode dans une classe lorsque:</a:t>
            </a:r>
          </a:p>
          <a:p>
            <a:r>
              <a:rPr lang="fr-FR" dirty="0" smtClean="0"/>
              <a:t>On utilise le même nom pour différentes méthodes</a:t>
            </a:r>
          </a:p>
          <a:p>
            <a:r>
              <a:rPr lang="fr-FR" dirty="0"/>
              <a:t>C</a:t>
            </a:r>
            <a:r>
              <a:rPr lang="fr-FR" dirty="0" smtClean="0"/>
              <a:t>es méthodes diffèrent par leurs types de paramètres ou le nombre de ceux-ci.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Les méthodes surchargées doivent être lié au même comportement de l’objet.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Constructeurs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fr-FR" sz="3600" b="1" dirty="0" smtClean="0"/>
          </a:p>
          <a:p>
            <a:pPr marL="0" indent="0" algn="ctr">
              <a:buNone/>
            </a:pPr>
            <a:endParaRPr lang="fr-FR" sz="3600" b="1" dirty="0"/>
          </a:p>
          <a:p>
            <a:pPr marL="0" indent="0" algn="ctr">
              <a:buNone/>
            </a:pPr>
            <a:endParaRPr lang="fr-FR" sz="3600" b="1" dirty="0" smtClean="0"/>
          </a:p>
          <a:p>
            <a:pPr marL="0" indent="0" algn="ctr">
              <a:buNone/>
            </a:pPr>
            <a:r>
              <a:rPr lang="fr-FR" sz="3600" b="1" dirty="0" smtClean="0"/>
              <a:t>Exemple : Personne et Salarié</a:t>
            </a:r>
            <a:endParaRPr lang="fr-FR" sz="3600" dirty="0" smtClean="0"/>
          </a:p>
          <a:p>
            <a:endParaRPr lang="fr-F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762175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Constructeurs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 smtClean="0"/>
              <a:t>Ce code sera-t-il compilé?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protected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A(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.i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i;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 }</a:t>
            </a:r>
            <a:endParaRPr lang="fr-FR" dirty="0" smtClean="0"/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480209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redéfinition des méthodes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Redéfinir une méthode: la déclarer dans la classe dérivée en gardant la même signature.</a:t>
            </a:r>
          </a:p>
          <a:p>
            <a:pPr marL="0" indent="0">
              <a:buNone/>
            </a:pPr>
            <a:r>
              <a:rPr lang="fr-FR" dirty="0" smtClean="0"/>
              <a:t>La signature comprend le nom est les arguments de la méthode.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 smtClean="0"/>
              <a:t>Règle: </a:t>
            </a:r>
            <a:r>
              <a:rPr lang="fr-FR" dirty="0" smtClean="0"/>
              <a:t>Par défaut le compilateur appelle la méthode de la classe de la référence: </a:t>
            </a:r>
            <a:r>
              <a:rPr lang="fr-FR" dirty="0" smtClean="0">
                <a:solidFill>
                  <a:srgbClr val="FF0000"/>
                </a:solidFill>
              </a:rPr>
              <a:t>liaison statique</a:t>
            </a:r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439289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redéfinition des méthodes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Exemple: Définition d’une nouvelle méthode par </a:t>
            </a:r>
            <a:r>
              <a:rPr lang="fr-FR" dirty="0" smtClean="0">
                <a:solidFill>
                  <a:srgbClr val="FF0000"/>
                </a:solidFill>
              </a:rPr>
              <a:t>new</a:t>
            </a:r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679444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redéfinition des méthodes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Pour redéfinir une méthode, il faut:</a:t>
            </a:r>
          </a:p>
          <a:p>
            <a:r>
              <a:rPr lang="fr-FR" dirty="0" smtClean="0"/>
              <a:t>qualifier la méthode de </a:t>
            </a:r>
            <a:r>
              <a:rPr lang="fr-FR" b="1" dirty="0" err="1">
                <a:solidFill>
                  <a:srgbClr val="FF0000"/>
                </a:solidFill>
              </a:rPr>
              <a:t>virtual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dans la classe de base ;</a:t>
            </a:r>
          </a:p>
          <a:p>
            <a:r>
              <a:rPr lang="fr-FR" dirty="0"/>
              <a:t>qualifier </a:t>
            </a:r>
            <a:r>
              <a:rPr lang="fr-FR" dirty="0" smtClean="0"/>
              <a:t>la méthode de </a:t>
            </a:r>
            <a:r>
              <a:rPr lang="fr-FR" b="1" dirty="0" err="1">
                <a:solidFill>
                  <a:srgbClr val="FF0000"/>
                </a:solidFill>
              </a:rPr>
              <a:t>override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dans la classe dérivée.</a:t>
            </a:r>
            <a:endParaRPr lang="fr-FR" dirty="0" smtClean="0"/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3184213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Exercice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Pour redéfinir une méthode, il faut:</a:t>
            </a:r>
          </a:p>
          <a:p>
            <a:r>
              <a:rPr lang="fr-FR" dirty="0" smtClean="0"/>
              <a:t>qualifier la méthode de </a:t>
            </a:r>
            <a:r>
              <a:rPr lang="fr-FR" b="1" dirty="0" err="1">
                <a:solidFill>
                  <a:srgbClr val="FF0000"/>
                </a:solidFill>
              </a:rPr>
              <a:t>virtual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dans la classe de base ;</a:t>
            </a:r>
          </a:p>
          <a:p>
            <a:r>
              <a:rPr lang="fr-FR" dirty="0"/>
              <a:t>qualifier </a:t>
            </a:r>
            <a:r>
              <a:rPr lang="fr-FR" dirty="0" smtClean="0"/>
              <a:t>la méthode de </a:t>
            </a:r>
            <a:r>
              <a:rPr lang="fr-FR" b="1" dirty="0" err="1">
                <a:solidFill>
                  <a:srgbClr val="FF0000"/>
                </a:solidFill>
              </a:rPr>
              <a:t>override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dans la classe dérivée.</a:t>
            </a:r>
            <a:endParaRPr lang="fr-FR" dirty="0" smtClean="0"/>
          </a:p>
          <a:p>
            <a:pPr marL="0" indent="0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264794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Héritage en C#: Exercice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dirty="0"/>
              <a:t>class A</a:t>
            </a:r>
          </a:p>
          <a:p>
            <a:pPr marL="0" indent="0">
              <a:buNone/>
            </a:pPr>
            <a:r>
              <a:rPr lang="fr-FR" dirty="0"/>
              <a:t>{</a:t>
            </a:r>
          </a:p>
          <a:p>
            <a:pPr marL="0" indent="0">
              <a:buNone/>
            </a:pPr>
            <a:r>
              <a:rPr lang="fr-FR" dirty="0"/>
              <a:t>public </a:t>
            </a:r>
            <a:r>
              <a:rPr lang="fr-FR" dirty="0" err="1"/>
              <a:t>virtual</a:t>
            </a:r>
            <a:r>
              <a:rPr lang="fr-FR" dirty="0"/>
              <a:t> void </a:t>
            </a:r>
            <a:r>
              <a:rPr lang="fr-FR" dirty="0" err="1" smtClean="0"/>
              <a:t>methode</a:t>
            </a:r>
            <a:r>
              <a:rPr lang="fr-FR" dirty="0" smtClean="0"/>
              <a:t>() </a:t>
            </a:r>
            <a:r>
              <a:rPr lang="fr-FR" dirty="0"/>
              <a:t>{ ..... }</a:t>
            </a:r>
          </a:p>
          <a:p>
            <a:pPr marL="0" indent="0">
              <a:buNone/>
            </a:pPr>
            <a:r>
              <a:rPr lang="fr-FR" dirty="0"/>
              <a:t>}</a:t>
            </a:r>
          </a:p>
          <a:p>
            <a:pPr marL="0" indent="0">
              <a:buNone/>
            </a:pPr>
            <a:r>
              <a:rPr lang="fr-FR" dirty="0"/>
              <a:t>class B : A</a:t>
            </a:r>
          </a:p>
          <a:p>
            <a:pPr marL="0" indent="0">
              <a:buNone/>
            </a:pPr>
            <a:r>
              <a:rPr lang="fr-FR" dirty="0"/>
              <a:t>{</a:t>
            </a:r>
          </a:p>
          <a:p>
            <a:pPr marL="0" indent="0">
              <a:buNone/>
            </a:pPr>
            <a:r>
              <a:rPr lang="fr-FR" dirty="0"/>
              <a:t>public </a:t>
            </a:r>
            <a:r>
              <a:rPr lang="fr-FR" dirty="0" err="1"/>
              <a:t>override</a:t>
            </a:r>
            <a:r>
              <a:rPr lang="fr-FR" dirty="0"/>
              <a:t> void </a:t>
            </a:r>
            <a:r>
              <a:rPr lang="fr-FR" dirty="0" err="1"/>
              <a:t>methode</a:t>
            </a:r>
            <a:r>
              <a:rPr lang="fr-FR" dirty="0" smtClean="0"/>
              <a:t>() </a:t>
            </a:r>
            <a:r>
              <a:rPr lang="fr-FR" dirty="0"/>
              <a:t>{ ..... }</a:t>
            </a:r>
          </a:p>
          <a:p>
            <a:pPr marL="0" indent="0">
              <a:buNone/>
            </a:pPr>
            <a:r>
              <a:rPr lang="fr-FR" dirty="0"/>
              <a:t>}</a:t>
            </a:r>
          </a:p>
          <a:p>
            <a:pPr marL="0" indent="0">
              <a:buNone/>
            </a:pPr>
            <a:r>
              <a:rPr lang="fr-FR" dirty="0"/>
              <a:t>class C : B</a:t>
            </a:r>
          </a:p>
          <a:p>
            <a:pPr marL="0" indent="0">
              <a:buNone/>
            </a:pPr>
            <a:r>
              <a:rPr lang="fr-FR" dirty="0"/>
              <a:t>{</a:t>
            </a:r>
          </a:p>
          <a:p>
            <a:pPr marL="0" indent="0">
              <a:buNone/>
            </a:pPr>
            <a:r>
              <a:rPr lang="fr-FR" dirty="0"/>
              <a:t>public void </a:t>
            </a:r>
            <a:r>
              <a:rPr lang="fr-FR" dirty="0" err="1"/>
              <a:t>methode</a:t>
            </a:r>
            <a:r>
              <a:rPr lang="fr-FR" dirty="0" smtClean="0"/>
              <a:t>() </a:t>
            </a:r>
            <a:r>
              <a:rPr lang="fr-FR" dirty="0"/>
              <a:t>{ ..... }</a:t>
            </a:r>
          </a:p>
          <a:p>
            <a:pPr marL="0" indent="0">
              <a:buNone/>
            </a:pPr>
            <a:r>
              <a:rPr lang="fr-FR" dirty="0" smtClean="0"/>
              <a:t>}</a:t>
            </a:r>
          </a:p>
          <a:p>
            <a:pPr marL="0" indent="0">
              <a:buNone/>
            </a:pPr>
            <a:r>
              <a:rPr lang="fr-FR" sz="3200" dirty="0" smtClean="0"/>
              <a:t>A </a:t>
            </a:r>
            <a:r>
              <a:rPr lang="fr-FR" sz="3200" dirty="0" err="1" smtClean="0"/>
              <a:t>a</a:t>
            </a:r>
            <a:r>
              <a:rPr lang="fr-FR" sz="3200" dirty="0" smtClean="0"/>
              <a:t> = new C();</a:t>
            </a:r>
          </a:p>
          <a:p>
            <a:pPr marL="0" indent="0">
              <a:buNone/>
            </a:pPr>
            <a:r>
              <a:rPr lang="fr-FR" sz="3200" dirty="0" err="1" smtClean="0"/>
              <a:t>a.methode</a:t>
            </a:r>
            <a:r>
              <a:rPr lang="fr-FR" sz="3200" dirty="0" smtClean="0"/>
              <a:t>();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774864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44378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4613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666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Exemple: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378424"/>
            <a:ext cx="7886700" cy="47985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Dormir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		</a:t>
            </a: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débutsommeil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		</a:t>
            </a: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finsommeil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Dormir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		</a:t>
            </a: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débutsommeil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		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nombreHeures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Dormir(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finsommeil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3153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Polymorphisme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 polymorphisme signifie que </a:t>
            </a:r>
            <a:r>
              <a:rPr lang="fr-FR" dirty="0" smtClean="0"/>
              <a:t>l’</a:t>
            </a:r>
            <a:r>
              <a:rPr lang="fr-FR" dirty="0" err="1"/>
              <a:t>é</a:t>
            </a:r>
            <a:r>
              <a:rPr lang="fr-FR" dirty="0" err="1" smtClean="0"/>
              <a:t>xecution</a:t>
            </a:r>
            <a:r>
              <a:rPr lang="fr-FR" dirty="0" smtClean="0"/>
              <a:t> </a:t>
            </a:r>
            <a:r>
              <a:rPr lang="fr-FR" dirty="0" smtClean="0"/>
              <a:t>d’une </a:t>
            </a:r>
            <a:r>
              <a:rPr lang="fr-FR" dirty="0" smtClean="0"/>
              <a:t>méthode </a:t>
            </a:r>
            <a:r>
              <a:rPr lang="fr-FR" dirty="0" smtClean="0"/>
              <a:t>peut prendre plusieurs formes.</a:t>
            </a:r>
          </a:p>
          <a:p>
            <a:endParaRPr lang="fr-FR" dirty="0"/>
          </a:p>
          <a:p>
            <a:r>
              <a:rPr lang="fr-FR" dirty="0" smtClean="0"/>
              <a:t>Deux mécanismes servant cet objectif:</a:t>
            </a:r>
          </a:p>
          <a:p>
            <a:pPr lvl="1"/>
            <a:r>
              <a:rPr lang="fr-FR" dirty="0" smtClean="0"/>
              <a:t>La redéfinition de la méthodes</a:t>
            </a:r>
          </a:p>
          <a:p>
            <a:pPr lvl="1"/>
            <a:r>
              <a:rPr lang="fr-FR" dirty="0" smtClean="0"/>
              <a:t>La surcharge de la méthode.</a:t>
            </a:r>
          </a:p>
        </p:txBody>
      </p:sp>
    </p:spTree>
    <p:extLst>
      <p:ext uri="{BB962C8B-B14F-4D97-AF65-F5344CB8AC3E}">
        <p14:creationId xmlns:p14="http://schemas.microsoft.com/office/powerpoint/2010/main" val="1879789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Polymorphisme: Exemple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Tableau de </a:t>
            </a:r>
            <a:r>
              <a:rPr lang="fr-FR" dirty="0" err="1" smtClean="0"/>
              <a:t>péroquets</a:t>
            </a:r>
            <a:r>
              <a:rPr lang="fr-FR" dirty="0" smtClean="0"/>
              <a:t> ayant deux méthodes </a:t>
            </a:r>
            <a:r>
              <a:rPr lang="fr-FR" dirty="0" err="1" smtClean="0"/>
              <a:t>Repeter</a:t>
            </a:r>
            <a:r>
              <a:rPr lang="fr-FR" dirty="0" smtClean="0"/>
              <a:t>(string s); </a:t>
            </a:r>
            <a:r>
              <a:rPr lang="fr-FR" dirty="0" err="1" smtClean="0"/>
              <a:t>Repeter</a:t>
            </a:r>
            <a:r>
              <a:rPr lang="fr-FR" dirty="0" smtClean="0"/>
              <a:t> (string s, </a:t>
            </a:r>
            <a:r>
              <a:rPr lang="fr-FR" dirty="0" err="1" smtClean="0"/>
              <a:t>int</a:t>
            </a:r>
            <a:r>
              <a:rPr lang="fr-FR" dirty="0" smtClean="0"/>
              <a:t> n)</a:t>
            </a:r>
          </a:p>
        </p:txBody>
      </p:sp>
    </p:spTree>
    <p:extLst>
      <p:ext uri="{BB962C8B-B14F-4D97-AF65-F5344CB8AC3E}">
        <p14:creationId xmlns:p14="http://schemas.microsoft.com/office/powerpoint/2010/main" val="3086916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Réutilisation avec modifications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On peut souhaiter modifier en partie </a:t>
            </a:r>
            <a:r>
              <a:rPr lang="fr-FR" dirty="0" smtClean="0"/>
              <a:t>le comportement </a:t>
            </a:r>
            <a:r>
              <a:rPr lang="fr-FR" dirty="0"/>
              <a:t>de </a:t>
            </a:r>
            <a:r>
              <a:rPr lang="fr-FR" b="1" dirty="0"/>
              <a:t>A</a:t>
            </a:r>
            <a:r>
              <a:rPr lang="fr-FR" dirty="0"/>
              <a:t> avant de la réutiliser :</a:t>
            </a:r>
          </a:p>
          <a:p>
            <a:r>
              <a:rPr lang="fr-FR" dirty="0" smtClean="0"/>
              <a:t>le </a:t>
            </a:r>
            <a:r>
              <a:rPr lang="fr-FR" dirty="0"/>
              <a:t>comportement de </a:t>
            </a:r>
            <a:r>
              <a:rPr lang="fr-FR" b="1" dirty="0"/>
              <a:t>A</a:t>
            </a:r>
            <a:r>
              <a:rPr lang="fr-FR" dirty="0"/>
              <a:t> convient, sauf </a:t>
            </a:r>
            <a:r>
              <a:rPr lang="fr-FR" dirty="0" smtClean="0"/>
              <a:t>pour des </a:t>
            </a:r>
            <a:r>
              <a:rPr lang="fr-FR" dirty="0"/>
              <a:t>détails qu’on aimerait changer</a:t>
            </a:r>
          </a:p>
          <a:p>
            <a:r>
              <a:rPr lang="fr-FR" dirty="0" smtClean="0"/>
              <a:t>on </a:t>
            </a:r>
            <a:r>
              <a:rPr lang="fr-FR" dirty="0"/>
              <a:t>aimerait ajouter une </a:t>
            </a:r>
            <a:r>
              <a:rPr lang="fr-FR" dirty="0" smtClean="0"/>
              <a:t>nouvelle fonctionnalité </a:t>
            </a:r>
            <a:r>
              <a:rPr lang="fr-FR" dirty="0"/>
              <a:t>à </a:t>
            </a:r>
            <a:r>
              <a:rPr lang="fr-FR" b="1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472403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Réutilisation avec modifications</a:t>
            </a: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fr-FR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du code source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On peut copier, puis modifier le code </a:t>
            </a:r>
            <a:r>
              <a:rPr lang="fr-FR" dirty="0" smtClean="0"/>
              <a:t>source de </a:t>
            </a:r>
            <a:r>
              <a:rPr lang="fr-FR" dirty="0"/>
              <a:t>A dans des classes A1, A2,...</a:t>
            </a:r>
          </a:p>
          <a:p>
            <a:r>
              <a:rPr lang="fr-FR" dirty="0" smtClean="0"/>
              <a:t>Problèmes </a:t>
            </a:r>
            <a:r>
              <a:rPr lang="fr-FR" dirty="0"/>
              <a:t>:</a:t>
            </a:r>
          </a:p>
          <a:p>
            <a:pPr lvl="1"/>
            <a:r>
              <a:rPr lang="fr-FR" dirty="0" smtClean="0"/>
              <a:t>code </a:t>
            </a:r>
            <a:r>
              <a:rPr lang="fr-FR" dirty="0"/>
              <a:t>source de A pas toujours disponible</a:t>
            </a:r>
          </a:p>
          <a:p>
            <a:pPr lvl="1"/>
            <a:r>
              <a:rPr lang="fr-FR" dirty="0" smtClean="0"/>
              <a:t>les </a:t>
            </a:r>
            <a:r>
              <a:rPr lang="fr-FR" dirty="0"/>
              <a:t>améliorations futures du code de A </a:t>
            </a:r>
            <a:r>
              <a:rPr lang="fr-FR" dirty="0" smtClean="0"/>
              <a:t>ne seront </a:t>
            </a:r>
            <a:r>
              <a:rPr lang="fr-FR" dirty="0"/>
              <a:t>pas dans les classes A1, A2,… (</a:t>
            </a:r>
            <a:r>
              <a:rPr lang="fr-FR" dirty="0" smtClean="0"/>
              <a:t>et réciproquement</a:t>
            </a:r>
            <a:r>
              <a:rPr lang="fr-FR" dirty="0"/>
              <a:t>) </a:t>
            </a:r>
            <a:r>
              <a:rPr lang="fr-FR" dirty="0" smtClean="0"/>
              <a:t>; difficile </a:t>
            </a:r>
            <a:r>
              <a:rPr lang="fr-FR" dirty="0"/>
              <a:t>à maintenir !</a:t>
            </a:r>
          </a:p>
        </p:txBody>
      </p:sp>
    </p:spTree>
    <p:extLst>
      <p:ext uri="{BB962C8B-B14F-4D97-AF65-F5344CB8AC3E}">
        <p14:creationId xmlns:p14="http://schemas.microsoft.com/office/powerpoint/2010/main" val="2558678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Réutilisation par l’héritage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L’héritage existe dans tous les langages objet </a:t>
            </a:r>
            <a:r>
              <a:rPr lang="fr-FR" dirty="0" smtClean="0"/>
              <a:t>à classes</a:t>
            </a:r>
            <a:endParaRPr lang="fr-FR" dirty="0"/>
          </a:p>
          <a:p>
            <a:r>
              <a:rPr lang="fr-FR" dirty="0" smtClean="0"/>
              <a:t>L’héritage </a:t>
            </a:r>
            <a:r>
              <a:rPr lang="fr-FR" dirty="0"/>
              <a:t>permet d’écrire une classe </a:t>
            </a:r>
            <a:r>
              <a:rPr lang="fr-FR" b="1" dirty="0">
                <a:solidFill>
                  <a:srgbClr val="FF0000"/>
                </a:solidFill>
              </a:rPr>
              <a:t>B</a:t>
            </a:r>
          </a:p>
          <a:p>
            <a:pPr lvl="1"/>
            <a:r>
              <a:rPr lang="fr-FR" dirty="0" smtClean="0"/>
              <a:t>qui </a:t>
            </a:r>
            <a:r>
              <a:rPr lang="fr-FR" dirty="0"/>
              <a:t>se comporte dans les grandes </a:t>
            </a:r>
            <a:r>
              <a:rPr lang="fr-FR" dirty="0" smtClean="0"/>
              <a:t>lignes comme               la </a:t>
            </a:r>
            <a:r>
              <a:rPr lang="fr-FR" dirty="0"/>
              <a:t>classe </a:t>
            </a:r>
            <a:r>
              <a:rPr lang="fr-FR" b="1" dirty="0">
                <a:solidFill>
                  <a:srgbClr val="FF0000"/>
                </a:solidFill>
              </a:rPr>
              <a:t>A</a:t>
            </a:r>
          </a:p>
          <a:p>
            <a:pPr lvl="1"/>
            <a:r>
              <a:rPr lang="fr-FR" dirty="0" smtClean="0"/>
              <a:t>mais </a:t>
            </a:r>
            <a:r>
              <a:rPr lang="fr-FR" dirty="0"/>
              <a:t>avec </a:t>
            </a:r>
            <a:r>
              <a:rPr lang="fr-FR" b="1" dirty="0"/>
              <a:t>quelques différences</a:t>
            </a:r>
          </a:p>
          <a:p>
            <a:pPr marL="0" indent="0">
              <a:buNone/>
            </a:pPr>
            <a:r>
              <a:rPr lang="fr-FR" dirty="0"/>
              <a:t>sans </a:t>
            </a:r>
            <a:r>
              <a:rPr lang="fr-FR" b="1" dirty="0"/>
              <a:t>toucher</a:t>
            </a:r>
            <a:r>
              <a:rPr lang="fr-FR" dirty="0"/>
              <a:t> ni </a:t>
            </a:r>
            <a:r>
              <a:rPr lang="fr-FR" b="1" dirty="0"/>
              <a:t>copier</a:t>
            </a:r>
            <a:r>
              <a:rPr lang="fr-FR" dirty="0"/>
              <a:t> le code source de </a:t>
            </a:r>
            <a:r>
              <a:rPr lang="fr-FR" b="1" dirty="0">
                <a:solidFill>
                  <a:srgbClr val="FF0000"/>
                </a:solidFill>
              </a:rPr>
              <a:t>A</a:t>
            </a:r>
          </a:p>
          <a:p>
            <a:r>
              <a:rPr lang="fr-FR" dirty="0" smtClean="0"/>
              <a:t>On </a:t>
            </a:r>
            <a:r>
              <a:rPr lang="fr-FR" dirty="0"/>
              <a:t>a seulement besoin du </a:t>
            </a:r>
            <a:r>
              <a:rPr lang="fr-FR" b="1" dirty="0">
                <a:solidFill>
                  <a:srgbClr val="FF0000"/>
                </a:solidFill>
              </a:rPr>
              <a:t>code compilé </a:t>
            </a:r>
            <a:r>
              <a:rPr lang="fr-FR" dirty="0"/>
              <a:t>de </a:t>
            </a:r>
            <a:r>
              <a:rPr lang="fr-FR" b="1" dirty="0">
                <a:solidFill>
                  <a:srgbClr val="FF000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461077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Réutilisation par l’héritage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code source de </a:t>
            </a:r>
            <a:r>
              <a:rPr lang="fr-FR" b="1" dirty="0">
                <a:solidFill>
                  <a:srgbClr val="FF0000"/>
                </a:solidFill>
              </a:rPr>
              <a:t>B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ne comporte que ce qui </a:t>
            </a:r>
            <a:r>
              <a:rPr lang="fr-FR" dirty="0" smtClean="0"/>
              <a:t>a changé </a:t>
            </a:r>
            <a:r>
              <a:rPr lang="fr-FR" dirty="0"/>
              <a:t>par rapport au code de </a:t>
            </a:r>
            <a:r>
              <a:rPr lang="fr-FR" b="1" dirty="0">
                <a:solidFill>
                  <a:srgbClr val="FF0000"/>
                </a:solidFill>
              </a:rPr>
              <a:t>A</a:t>
            </a:r>
          </a:p>
          <a:p>
            <a:r>
              <a:rPr lang="fr-FR" dirty="0" smtClean="0"/>
              <a:t>On </a:t>
            </a:r>
            <a:r>
              <a:rPr lang="fr-FR" dirty="0"/>
              <a:t>peut par </a:t>
            </a:r>
            <a:r>
              <a:rPr lang="fr-FR" dirty="0" smtClean="0"/>
              <a:t>exemple:</a:t>
            </a:r>
            <a:endParaRPr lang="fr-FR" dirty="0"/>
          </a:p>
          <a:p>
            <a:pPr lvl="1"/>
            <a:r>
              <a:rPr lang="fr-FR" dirty="0" smtClean="0"/>
              <a:t>ajouter </a:t>
            </a:r>
            <a:r>
              <a:rPr lang="fr-FR" dirty="0"/>
              <a:t>de nouvelles méthodes</a:t>
            </a:r>
          </a:p>
          <a:p>
            <a:pPr lvl="1"/>
            <a:r>
              <a:rPr lang="fr-FR" dirty="0" smtClean="0"/>
              <a:t>modifier </a:t>
            </a:r>
            <a:r>
              <a:rPr lang="fr-FR" dirty="0"/>
              <a:t>certaines méthodes</a:t>
            </a:r>
          </a:p>
        </p:txBody>
      </p:sp>
    </p:spTree>
    <p:extLst>
      <p:ext uri="{BB962C8B-B14F-4D97-AF65-F5344CB8AC3E}">
        <p14:creationId xmlns:p14="http://schemas.microsoft.com/office/powerpoint/2010/main" val="3003840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439</TotalTime>
  <Words>825</Words>
  <Application>Microsoft Office PowerPoint</Application>
  <PresentationFormat>Affichage à l'écran (4:3)</PresentationFormat>
  <Paragraphs>152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Consolas</vt:lpstr>
      <vt:lpstr>Office Theme</vt:lpstr>
      <vt:lpstr>Surcharge des méthodes</vt:lpstr>
      <vt:lpstr>Définition</vt:lpstr>
      <vt:lpstr>Exemple:</vt:lpstr>
      <vt:lpstr>Polymorphisme</vt:lpstr>
      <vt:lpstr>Polymorphisme: Exemple</vt:lpstr>
      <vt:lpstr>Réutilisation avec modifications</vt:lpstr>
      <vt:lpstr>Réutilisation avec modifications du code source</vt:lpstr>
      <vt:lpstr>Réutilisation par l’héritage</vt:lpstr>
      <vt:lpstr>Réutilisation par l’héritage</vt:lpstr>
      <vt:lpstr>Réutilisation par l’héritage</vt:lpstr>
      <vt:lpstr>Exemple d’héritage simple</vt:lpstr>
      <vt:lpstr>Exemple d’héritage simple</vt:lpstr>
      <vt:lpstr>Exemple d’héritage multiple</vt:lpstr>
      <vt:lpstr>Exemple d’héritage multiple</vt:lpstr>
      <vt:lpstr>Héritage en C#</vt:lpstr>
      <vt:lpstr>Héritage en C# : la classe fille</vt:lpstr>
      <vt:lpstr>Héritage : principe Is-A (est un)</vt:lpstr>
      <vt:lpstr>Héritage : principe Is-A (est un)</vt:lpstr>
      <vt:lpstr>Héritage en C#: Constructeurs</vt:lpstr>
      <vt:lpstr>Héritage en C#: Constructeurs</vt:lpstr>
      <vt:lpstr>Héritage en C#: Constructeurs</vt:lpstr>
      <vt:lpstr>Héritage en C#: redéfinition des méthodes</vt:lpstr>
      <vt:lpstr>Héritage en C#: redéfinition des méthodes</vt:lpstr>
      <vt:lpstr>Héritage en C#: redéfinition des méthodes</vt:lpstr>
      <vt:lpstr>Héritage en C#: Exercice</vt:lpstr>
      <vt:lpstr>Héritage en C#: Exercice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Fouad MOURTADA</cp:lastModifiedBy>
  <cp:revision>53</cp:revision>
  <dcterms:created xsi:type="dcterms:W3CDTF">2014-03-07T09:41:25Z</dcterms:created>
  <dcterms:modified xsi:type="dcterms:W3CDTF">2014-03-21T13:38:47Z</dcterms:modified>
</cp:coreProperties>
</file>